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59ED242-0DDA-44C9-9CD4-EA4F571379CC}">
  <a:tblStyle styleId="{C59ED242-0DDA-44C9-9CD4-EA4F571379C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13450" y="46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{C59ED242-0DDA-44C9-9CD4-EA4F571379CC}</a:tableStyleId>
              </a:tblPr>
              <a:tblGrid>
                <a:gridCol w="2831975"/>
                <a:gridCol w="2831975"/>
                <a:gridCol w="2831975"/>
              </a:tblGrid>
              <a:tr h="754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3 Phase single</a:t>
                      </a:r>
                      <a:endParaRPr b="1" sz="1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3 phase triple</a:t>
                      </a:r>
                      <a:endParaRPr b="1" sz="1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3 phase micro</a:t>
                      </a:r>
                      <a:endParaRPr b="1" sz="1900"/>
                    </a:p>
                  </a:txBody>
                  <a:tcPr marT="91425" marB="91425" marR="91425" marL="91425"/>
                </a:tc>
              </a:tr>
              <a:tr h="75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75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Traditional 3 phase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Lower cost and redundancy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Exotic. Very redundant. Adaptive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5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522075" y="1363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22075" y="15639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22075" y="17647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401900" y="1594088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935500" y="1363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935500" y="1563963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935500" y="17647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754775" y="1363225"/>
            <a:ext cx="411000" cy="131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214150" y="1581638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199650" y="1971013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199650" y="2360400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742775" y="1423450"/>
            <a:ext cx="435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/>
              <a:t>3 PH inverter</a:t>
            </a:r>
            <a:endParaRPr sz="500"/>
          </a:p>
        </p:txBody>
      </p:sp>
      <p:sp>
        <p:nvSpPr>
          <p:cNvPr id="67" name="Google Shape;67;p13"/>
          <p:cNvSpPr txBox="1"/>
          <p:nvPr/>
        </p:nvSpPr>
        <p:spPr>
          <a:xfrm>
            <a:off x="589900" y="1522750"/>
            <a:ext cx="66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2 strings solar</a:t>
            </a:r>
            <a:endParaRPr sz="600"/>
          </a:p>
        </p:txBody>
      </p:sp>
      <p:sp>
        <p:nvSpPr>
          <p:cNvPr id="68" name="Google Shape;68;p13"/>
          <p:cNvSpPr txBox="1"/>
          <p:nvPr/>
        </p:nvSpPr>
        <p:spPr>
          <a:xfrm>
            <a:off x="2622475" y="1604925"/>
            <a:ext cx="2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69" name="Google Shape;69;p13"/>
          <p:cNvSpPr txBox="1"/>
          <p:nvPr/>
        </p:nvSpPr>
        <p:spPr>
          <a:xfrm>
            <a:off x="2668550" y="1454350"/>
            <a:ext cx="36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</a:t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22075" y="2166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935500" y="2166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22075" y="23811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935500" y="23811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22075" y="25961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935500" y="25961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2697650" y="1882225"/>
            <a:ext cx="304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</a:t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2679500" y="2271600"/>
            <a:ext cx="340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</a:t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374175" y="2386050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1264738" y="1340625"/>
            <a:ext cx="541500" cy="15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DC</a:t>
            </a: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2186313" y="1220325"/>
            <a:ext cx="47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</a:t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3357400" y="1363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3357400" y="1911463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3357400" y="2459700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3785625" y="1363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785625" y="1911463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3785625" y="2459700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3357400" y="1543938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3785625" y="1543938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3357400" y="21120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785625" y="21120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3357400" y="26480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3785625" y="26480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4184050" y="1482338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4184050" y="2012763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4184050" y="2596113"/>
            <a:ext cx="3045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4616575" y="1348725"/>
            <a:ext cx="265800" cy="37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4616575" y="1924238"/>
            <a:ext cx="265800" cy="37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4616575" y="2432900"/>
            <a:ext cx="265800" cy="37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4498075" y="1351425"/>
            <a:ext cx="502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R Inverter</a:t>
            </a:r>
            <a:endParaRPr sz="600"/>
          </a:p>
        </p:txBody>
      </p:sp>
      <p:sp>
        <p:nvSpPr>
          <p:cNvPr id="100" name="Google Shape;100;p13"/>
          <p:cNvSpPr txBox="1"/>
          <p:nvPr/>
        </p:nvSpPr>
        <p:spPr>
          <a:xfrm>
            <a:off x="3615925" y="1455075"/>
            <a:ext cx="278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6127575" y="1295538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6127575" y="15130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6127575" y="183922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6127575" y="20740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6127575" y="2491975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6127575" y="2678113"/>
            <a:ext cx="362575" cy="1595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6514100" y="1325650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6514100" y="1544375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6506825" y="2104825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6514100" y="2548500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6506825" y="2708225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6496800" y="1872438"/>
            <a:ext cx="265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Google Shape;113;p13"/>
          <p:cNvCxnSpPr/>
          <p:nvPr/>
        </p:nvCxnSpPr>
        <p:spPr>
          <a:xfrm flipH="1">
            <a:off x="1521625" y="1251775"/>
            <a:ext cx="9600" cy="155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3"/>
          <p:cNvCxnSpPr/>
          <p:nvPr/>
        </p:nvCxnSpPr>
        <p:spPr>
          <a:xfrm flipH="1">
            <a:off x="4377575" y="1244713"/>
            <a:ext cx="9600" cy="155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13"/>
          <p:cNvSpPr/>
          <p:nvPr/>
        </p:nvSpPr>
        <p:spPr>
          <a:xfrm>
            <a:off x="6929500" y="1310650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6929500" y="1528138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6929500" y="1864325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/>
          <p:nvPr/>
        </p:nvSpPr>
        <p:spPr>
          <a:xfrm>
            <a:off x="6929500" y="2086975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6929500" y="2507088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6929500" y="2693238"/>
            <a:ext cx="304500" cy="12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7297000" y="1543150"/>
            <a:ext cx="502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7297000" y="2101975"/>
            <a:ext cx="502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3" name="Google Shape;123;p13"/>
          <p:cNvCxnSpPr>
            <a:stCxn id="115" idx="2"/>
            <a:endCxn id="116" idx="0"/>
          </p:cNvCxnSpPr>
          <p:nvPr/>
        </p:nvCxnSpPr>
        <p:spPr>
          <a:xfrm>
            <a:off x="7081750" y="1439950"/>
            <a:ext cx="0" cy="8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>
            <a:stCxn id="117" idx="2"/>
            <a:endCxn id="118" idx="0"/>
          </p:cNvCxnSpPr>
          <p:nvPr/>
        </p:nvCxnSpPr>
        <p:spPr>
          <a:xfrm>
            <a:off x="7081750" y="1993625"/>
            <a:ext cx="0" cy="9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13"/>
          <p:cNvSpPr/>
          <p:nvPr/>
        </p:nvSpPr>
        <p:spPr>
          <a:xfrm>
            <a:off x="7297000" y="2708250"/>
            <a:ext cx="502800" cy="9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3"/>
          <p:cNvCxnSpPr>
            <a:stCxn id="120" idx="0"/>
            <a:endCxn id="119" idx="2"/>
          </p:cNvCxnSpPr>
          <p:nvPr/>
        </p:nvCxnSpPr>
        <p:spPr>
          <a:xfrm rot="10800000">
            <a:off x="7081750" y="2636238"/>
            <a:ext cx="0" cy="5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7724925" y="1213375"/>
            <a:ext cx="4800" cy="16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8" name="Google Shape;128;p13"/>
          <p:cNvSpPr txBox="1"/>
          <p:nvPr/>
        </p:nvSpPr>
        <p:spPr>
          <a:xfrm>
            <a:off x="4512625" y="1926938"/>
            <a:ext cx="47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Y inverter</a:t>
            </a:r>
            <a:endParaRPr sz="600"/>
          </a:p>
        </p:txBody>
      </p:sp>
      <p:sp>
        <p:nvSpPr>
          <p:cNvPr id="129" name="Google Shape;129;p13"/>
          <p:cNvSpPr txBox="1"/>
          <p:nvPr/>
        </p:nvSpPr>
        <p:spPr>
          <a:xfrm>
            <a:off x="4499325" y="2428800"/>
            <a:ext cx="50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B inverter</a:t>
            </a:r>
            <a:endParaRPr sz="600"/>
          </a:p>
        </p:txBody>
      </p:sp>
      <p:sp>
        <p:nvSpPr>
          <p:cNvPr id="130" name="Google Shape;130;p13"/>
          <p:cNvSpPr txBox="1"/>
          <p:nvPr/>
        </p:nvSpPr>
        <p:spPr>
          <a:xfrm>
            <a:off x="6937138" y="1221413"/>
            <a:ext cx="34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MI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