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2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94EAE-953B-2E0C-47B3-1BBEB4ED8B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7A0F74-63A7-34CB-DD23-B70E0A0C54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DA366-98F9-F7FF-0C2D-B053C0063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2339-2428-46A2-900F-30F39450C135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2CCE4-C2FB-AAA8-E94A-71EE17DBF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BEFA1-CA0F-20F7-C0EE-BBEF53234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FAA7D-38BB-4C9A-AAE2-C19C0E44A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64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716EF-1993-DA88-60B0-D52241265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9CBF80-16BF-8333-0CE5-FE7D58350F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D349B-89A5-7463-F905-72C1E5BD5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2339-2428-46A2-900F-30F39450C135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55FE5-7A5D-3675-578F-E4ED357DA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188C9-A5AB-F4DE-94FE-1F5EF9910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FAA7D-38BB-4C9A-AAE2-C19C0E44A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0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FCD6F3-2230-58FA-9F73-30CB852384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DF4C66-0D59-F2DF-A02D-662B472F8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EE645-E9C8-6F91-36A5-5A13FD26E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2339-2428-46A2-900F-30F39450C135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E51C0-FACC-3612-903C-1CA5F185D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757C7-F7F4-BB8E-3D3B-678CDD02B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FAA7D-38BB-4C9A-AAE2-C19C0E44A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64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DA694-2EF0-3FBF-1D8D-289C816B7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22556-FABA-11AA-08DA-2739BDA16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1F939-A296-8BB4-EF97-9D72F458B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2339-2428-46A2-900F-30F39450C135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B748C-928C-FA69-02F8-DFC8400B8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8BC84-EEF9-CFDB-21C7-B3775ABFB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FAA7D-38BB-4C9A-AAE2-C19C0E44A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98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257C7-A814-CDC0-DC62-347BCCF1E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C8E3D-D542-6816-C691-9295DC126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B3F43-BB6B-258B-B146-AB5E60C34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2339-2428-46A2-900F-30F39450C135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0A82D-74EC-8CEA-7D9B-C68F35EA8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44973-6FC1-F90A-DDAA-06999C36E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FAA7D-38BB-4C9A-AAE2-C19C0E44A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88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5352B-1B00-900A-82E4-FBB4DB4B4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EDBDA-A85D-756B-A14D-88DA9C635F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D7DA31-5971-0169-362C-CDD0123A97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690BC7-C9F5-B469-86FB-D75BEE8C3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2339-2428-46A2-900F-30F39450C135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531D90-348D-6788-20B4-B89066BF7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04296-79C1-3E59-C156-7F7202E18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FAA7D-38BB-4C9A-AAE2-C19C0E44A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749AD-0911-F8F9-24BF-AEB6FF6A5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A2DFF-B1F1-8E35-C72B-56B82EC17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51D9C6-ACF5-D1C5-BB48-14E30CE05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0F070D-17A3-28C2-A247-60DE25CE68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17782C-A909-A4F2-EA58-FFEAC85F16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F4A6FF-B023-DF9B-F4B1-32A6374C6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2339-2428-46A2-900F-30F39450C135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7E77E3-F82C-2200-4993-D45FD483A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750815-0F8B-AB06-B182-7100152B0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FAA7D-38BB-4C9A-AAE2-C19C0E44A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2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2ED74-BFB3-D047-57C0-A7C2BAA73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21408C-F5D9-5C83-B60E-DA8815D1F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2339-2428-46A2-900F-30F39450C135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B0F34A-EE93-3F98-3ABD-5093E186F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381DDE-F8EB-3F4D-332E-F9DB2F0B0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FAA7D-38BB-4C9A-AAE2-C19C0E44A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6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342956-E2C5-9E94-A169-AB3063B3E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2339-2428-46A2-900F-30F39450C135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254AC2-B3A8-5ADF-CA0E-CEC662211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E45944-AC0B-C9EC-90E1-211B72243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FAA7D-38BB-4C9A-AAE2-C19C0E44A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40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C9E30-3213-FA86-3129-E8B9BF322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F2FA9-517B-1547-604A-2FE5E5903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503A05-B299-6A69-2C7B-BD7614C72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00AD2E-4E40-E369-2C8D-6434CC2F3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2339-2428-46A2-900F-30F39450C135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0CF77F-5872-ADFB-1A0C-CB67BB21D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ADD70E-B883-AAF2-59DB-2F8D0BBA7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FAA7D-38BB-4C9A-AAE2-C19C0E44A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0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61CE1-6A54-C19B-2A53-86802CA86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7F576C-F241-B5A5-31FC-D07200C0B4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492D8D-1E14-4653-5D3B-1692066DD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7CA41-2956-D110-9760-9BBAF9AB7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2339-2428-46A2-900F-30F39450C135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7690D2-AEC7-83B3-F419-80D25F188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11CDEB-F534-64C1-766B-3911601E6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FAA7D-38BB-4C9A-AAE2-C19C0E44A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47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CBA8EA-2F21-57F6-594B-A5A8EB6B2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B9AC1A-08E9-A54E-C061-89657B355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6D9E8-7D6E-01D4-2AE4-FE48DBCE06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C2339-2428-46A2-900F-30F39450C135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24E9A-6F71-39BE-C683-1DB36245A0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8F370-9B12-026D-34DE-523A2CE272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FAA7D-38BB-4C9A-AAE2-C19C0E44A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3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1FAB7-D2F8-1772-9D90-646B4A65B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076" y="131176"/>
            <a:ext cx="11341348" cy="622384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b="1" dirty="0">
                <a:latin typeface="+mn-lt"/>
              </a:rPr>
              <a:t>Paul, </a:t>
            </a:r>
            <a:r>
              <a:rPr lang="en-US" sz="4400" b="1" dirty="0" err="1">
                <a:latin typeface="+mn-lt"/>
              </a:rPr>
              <a:t>Rawai</a:t>
            </a:r>
            <a:r>
              <a:rPr lang="en-US" sz="4400" b="1" dirty="0">
                <a:latin typeface="+mn-lt"/>
              </a:rPr>
              <a:t> Solar Proposal                       </a:t>
            </a:r>
            <a:r>
              <a:rPr lang="en-US" sz="1800" b="0" i="0" dirty="0">
                <a:solidFill>
                  <a:srgbClr val="2898CB"/>
                </a:solidFill>
                <a:effectLst/>
                <a:highlight>
                  <a:srgbClr val="FDFDFD"/>
                </a:highlight>
                <a:latin typeface="Prompt" panose="00000500000000000000" pitchFamily="2" charset="-34"/>
                <a:cs typeface="Prompt" panose="00000500000000000000" pitchFamily="2" charset="-34"/>
              </a:rPr>
              <a:t>QT2024080005 attachment</a:t>
            </a:r>
            <a:endParaRPr lang="en-US" sz="4400" b="1" dirty="0"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FD7710-1654-42B1-F8FB-FEBEFEA14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076" y="631447"/>
            <a:ext cx="4629796" cy="27975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1895C62-AAF0-6306-C1C3-B1A63DAAB9B9}"/>
              </a:ext>
            </a:extLst>
          </p:cNvPr>
          <p:cNvSpPr txBox="1"/>
          <p:nvPr/>
        </p:nvSpPr>
        <p:spPr>
          <a:xfrm>
            <a:off x="418638" y="3618079"/>
            <a:ext cx="4694233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11 kW system components</a:t>
            </a:r>
          </a:p>
          <a:p>
            <a:r>
              <a:rPr lang="en-US" dirty="0"/>
              <a:t>10 wide x 2 array at 190 degrees azimuth</a:t>
            </a:r>
          </a:p>
          <a:p>
            <a:r>
              <a:rPr lang="en-US" dirty="0" err="1"/>
              <a:t>Powitt</a:t>
            </a:r>
            <a:r>
              <a:rPr lang="en-US" dirty="0"/>
              <a:t> Solar 550W modules </a:t>
            </a:r>
            <a:r>
              <a:rPr lang="en-US" sz="1400" b="0" i="0" dirty="0"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PW-72M550HM10</a:t>
            </a:r>
            <a:endParaRPr lang="en-US" sz="1400" dirty="0"/>
          </a:p>
          <a:p>
            <a:r>
              <a:rPr lang="en-US" dirty="0" err="1"/>
              <a:t>Sofar</a:t>
            </a:r>
            <a:r>
              <a:rPr lang="en-US" b="0" i="0" dirty="0">
                <a:effectLst/>
                <a:highlight>
                  <a:srgbClr val="FFFFFF"/>
                </a:highlight>
              </a:rPr>
              <a:t> </a:t>
            </a:r>
            <a:r>
              <a:rPr lang="en-US" sz="1400" b="0" i="0" dirty="0"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11KTLX-G3 </a:t>
            </a:r>
            <a:r>
              <a:rPr lang="en-US" dirty="0"/>
              <a:t>inverter</a:t>
            </a:r>
          </a:p>
          <a:p>
            <a:r>
              <a:rPr lang="en-US" dirty="0"/>
              <a:t>Single string @806 V</a:t>
            </a:r>
            <a:r>
              <a:rPr lang="en-US" baseline="-25000" dirty="0"/>
              <a:t>DC</a:t>
            </a:r>
          </a:p>
          <a:p>
            <a:r>
              <a:rPr lang="en-US" dirty="0"/>
              <a:t>Combiner /safety box with 2 fuse, 2 MCB, 2 SPD</a:t>
            </a:r>
          </a:p>
          <a:p>
            <a:r>
              <a:rPr lang="en-US" dirty="0"/>
              <a:t>Est 48 m 6mm solar cable</a:t>
            </a:r>
          </a:p>
          <a:p>
            <a:r>
              <a:rPr lang="en-US" dirty="0" err="1"/>
              <a:t>Wifi</a:t>
            </a:r>
            <a:r>
              <a:rPr lang="en-US" dirty="0"/>
              <a:t> monitoring via </a:t>
            </a:r>
            <a:r>
              <a:rPr lang="en-US" dirty="0" err="1"/>
              <a:t>Solarman</a:t>
            </a:r>
            <a:r>
              <a:rPr lang="en-US" dirty="0"/>
              <a:t> app</a:t>
            </a:r>
          </a:p>
          <a:p>
            <a:r>
              <a:rPr lang="en-US" dirty="0"/>
              <a:t>Installation, programming, 1 year service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85CFC3-06C4-478C-EDBE-B3343A850F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6892" y="2834902"/>
            <a:ext cx="6849979" cy="368967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C79E5A-C817-5FE6-20A5-E7CB44A9FC15}"/>
              </a:ext>
            </a:extLst>
          </p:cNvPr>
          <p:cNvSpPr txBox="1"/>
          <p:nvPr/>
        </p:nvSpPr>
        <p:spPr>
          <a:xfrm>
            <a:off x="5216892" y="641632"/>
            <a:ext cx="360739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Warranty</a:t>
            </a:r>
          </a:p>
          <a:p>
            <a:r>
              <a:rPr lang="en-US" dirty="0"/>
              <a:t>Modules 30 year linear performance</a:t>
            </a:r>
          </a:p>
          <a:p>
            <a:r>
              <a:rPr lang="en-US" dirty="0"/>
              <a:t>Inverter: 5 years</a:t>
            </a:r>
          </a:p>
          <a:p>
            <a:r>
              <a:rPr lang="en-US" dirty="0"/>
              <a:t>Rails, combiner: 10 years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9E86FD-AB7F-C4AF-6DDA-6163EF064764}"/>
              </a:ext>
            </a:extLst>
          </p:cNvPr>
          <p:cNvSpPr txBox="1"/>
          <p:nvPr/>
        </p:nvSpPr>
        <p:spPr>
          <a:xfrm>
            <a:off x="5216892" y="1910026"/>
            <a:ext cx="360739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Installation</a:t>
            </a:r>
          </a:p>
          <a:p>
            <a:r>
              <a:rPr lang="en-US" dirty="0"/>
              <a:t>3 days max from agreed start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652474-C7EB-D283-180A-843B8217DC1F}"/>
              </a:ext>
            </a:extLst>
          </p:cNvPr>
          <p:cNvSpPr txBox="1"/>
          <p:nvPr/>
        </p:nvSpPr>
        <p:spPr>
          <a:xfrm>
            <a:off x="8928310" y="641632"/>
            <a:ext cx="289611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Payment</a:t>
            </a:r>
          </a:p>
          <a:p>
            <a:r>
              <a:rPr lang="en-US" dirty="0"/>
              <a:t>20% reserve date</a:t>
            </a:r>
          </a:p>
          <a:p>
            <a:r>
              <a:rPr lang="en-US" dirty="0"/>
              <a:t>30% deliver array</a:t>
            </a:r>
          </a:p>
          <a:p>
            <a:r>
              <a:rPr lang="en-US" dirty="0"/>
              <a:t>30% array complete, inverter</a:t>
            </a:r>
          </a:p>
          <a:p>
            <a:r>
              <a:rPr lang="en-US" dirty="0"/>
              <a:t> deliver</a:t>
            </a:r>
          </a:p>
          <a:p>
            <a:r>
              <a:rPr lang="en-US" dirty="0"/>
              <a:t>20% system complete</a:t>
            </a:r>
          </a:p>
          <a:p>
            <a:r>
              <a:rPr lang="en-US" dirty="0"/>
              <a:t>operational</a:t>
            </a:r>
          </a:p>
        </p:txBody>
      </p:sp>
    </p:spTree>
    <p:extLst>
      <p:ext uri="{BB962C8B-B14F-4D97-AF65-F5344CB8AC3E}">
        <p14:creationId xmlns:p14="http://schemas.microsoft.com/office/powerpoint/2010/main" val="3097762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109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Prompt</vt:lpstr>
      <vt:lpstr>Roboto</vt:lpstr>
      <vt:lpstr>Office Theme</vt:lpstr>
      <vt:lpstr>Paul, Rawai Solar Proposal                       QT2024080005 attachment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Entropy Airlines</dc:creator>
  <cp:lastModifiedBy>Entropy Airlines</cp:lastModifiedBy>
  <cp:revision>3</cp:revision>
  <dcterms:created xsi:type="dcterms:W3CDTF">2024-08-12T10:08:17Z</dcterms:created>
  <dcterms:modified xsi:type="dcterms:W3CDTF">2024-08-12T10:46:33Z</dcterms:modified>
</cp:coreProperties>
</file>