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12" autoAdjust="0"/>
    <p:restoredTop sz="94660"/>
  </p:normalViewPr>
  <p:slideViewPr>
    <p:cSldViewPr snapToGrid="0">
      <p:cViewPr varScale="1">
        <p:scale>
          <a:sx n="99" d="100"/>
          <a:sy n="99" d="100"/>
        </p:scale>
        <p:origin x="96" y="10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794EAE-953B-2E0C-47B3-1BBEB4ED8BC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37A0F74-63A7-34CB-DD23-B70E0A0C54F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0DA366-98F9-F7FF-0C2D-B053C0063A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C2339-2428-46A2-900F-30F39450C135}" type="datetimeFigureOut">
              <a:rPr lang="en-US" smtClean="0"/>
              <a:t>8/12/2024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72CCE4-C2FB-AAA8-E94A-71EE17DBF3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5BEFA1-CA0F-20F7-C0EE-BBEF53234F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FAA7D-38BB-4C9A-AAE2-C19C0E44AA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12648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5716EF-1993-DA88-60B0-D52241265C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49CBF80-16BF-8333-0CE5-FE7D58350FC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1D349B-89A5-7463-F905-72C1E5BD5A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C2339-2428-46A2-900F-30F39450C135}" type="datetimeFigureOut">
              <a:rPr lang="en-US" smtClean="0"/>
              <a:t>8/12/2024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F55FE5-7A5D-3675-578F-E4ED357DAB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D188C9-A5AB-F4DE-94FE-1F5EF99104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FAA7D-38BB-4C9A-AAE2-C19C0E44AA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58062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9FCD6F3-2230-58FA-9F73-30CB8523846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7DF4C66-0D59-F2DF-A02D-662B472F801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6EE645-E9C8-6F91-36A5-5A13FD26EF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C2339-2428-46A2-900F-30F39450C135}" type="datetimeFigureOut">
              <a:rPr lang="en-US" smtClean="0"/>
              <a:t>8/12/2024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CE51C0-FACC-3612-903C-1CA5F185D9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8757C7-F7F4-BB8E-3D3B-678CDD02BD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FAA7D-38BB-4C9A-AAE2-C19C0E44AA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01647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CDA694-2EF0-3FBF-1D8D-289C816B78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922556-FABA-11AA-08DA-2739BDA16F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61F939-A296-8BB4-EF97-9D72F458BF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C2339-2428-46A2-900F-30F39450C135}" type="datetimeFigureOut">
              <a:rPr lang="en-US" smtClean="0"/>
              <a:t>8/12/2024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8B748C-928C-FA69-02F8-DFC8400B85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78BC84-EEF9-CFDB-21C7-B3775ABFBC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FAA7D-38BB-4C9A-AAE2-C19C0E44AA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88985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F257C7-A814-CDC0-DC62-347BCCF1E2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40C8E3D-D542-6816-C691-9295DC1265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1B3F43-BB6B-258B-B146-AB5E60C340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C2339-2428-46A2-900F-30F39450C135}" type="datetimeFigureOut">
              <a:rPr lang="en-US" smtClean="0"/>
              <a:t>8/12/2024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C0A82D-74EC-8CEA-7D9B-C68F35EA80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644973-6FC1-F90A-DDAA-06999C36ED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FAA7D-38BB-4C9A-AAE2-C19C0E44AA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19886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95352B-1B00-900A-82E4-FBB4DB4B4C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3EDBDA-A85D-756B-A14D-88DA9C635F2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BD7DA31-5971-0169-362C-CDD0123A97B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8690BC7-C9F5-B469-86FB-D75BEE8C32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C2339-2428-46A2-900F-30F39450C135}" type="datetimeFigureOut">
              <a:rPr lang="en-US" smtClean="0"/>
              <a:t>8/12/2024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E531D90-348D-6788-20B4-B89066BF7C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1704296-79C1-3E59-C156-7F7202E186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FAA7D-38BB-4C9A-AAE2-C19C0E44AA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8453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E749AD-0911-F8F9-24BF-AEB6FF6A59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3A2DFF-B1F1-8E35-C72B-56B82EC17F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551D9C6-ACF5-D1C5-BB48-14E30CE05E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00F070D-17A3-28C2-A247-60DE25CE68B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D17782C-A909-A4F2-EA58-FFEAC85F168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7F4A6FF-B023-DF9B-F4B1-32A6374C67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C2339-2428-46A2-900F-30F39450C135}" type="datetimeFigureOut">
              <a:rPr lang="en-US" smtClean="0"/>
              <a:t>8/12/2024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87E77E3-F82C-2200-4993-D45FD483A0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0750815-0F8B-AB06-B182-7100152B0C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FAA7D-38BB-4C9A-AAE2-C19C0E44AA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33206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32ED74-BFB3-D047-57C0-A7C2BAA73A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D21408C-F5D9-5C83-B60E-DA8815D1F5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C2339-2428-46A2-900F-30F39450C135}" type="datetimeFigureOut">
              <a:rPr lang="en-US" smtClean="0"/>
              <a:t>8/12/2024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DB0F34A-EE93-3F98-3ABD-5093E186F8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0381DDE-F8EB-3F4D-332E-F9DB2F0B05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FAA7D-38BB-4C9A-AAE2-C19C0E44AA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52602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A342956-E2C5-9E94-A169-AB3063B3EA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C2339-2428-46A2-900F-30F39450C135}" type="datetimeFigureOut">
              <a:rPr lang="en-US" smtClean="0"/>
              <a:t>8/12/2024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E254AC2-B3A8-5ADF-CA0E-CEC6622118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DE45944-AC0B-C9EC-90E1-211B722439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FAA7D-38BB-4C9A-AAE2-C19C0E44AA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12403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AC9E30-3213-FA86-3129-E8B9BF3223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CF2FA9-517B-1547-604A-2FE5E5903E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C503A05-B299-6A69-2C7B-BD7614C727E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900AD2E-4E40-E369-2C8D-6434CC2F3C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C2339-2428-46A2-900F-30F39450C135}" type="datetimeFigureOut">
              <a:rPr lang="en-US" smtClean="0"/>
              <a:t>8/12/2024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A0CF77F-5872-ADFB-1A0C-CB67BB21D9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ADD70E-B883-AAF2-59DB-2F8D0BBA75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FAA7D-38BB-4C9A-AAE2-C19C0E44AA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90088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F61CE1-6A54-C19B-2A53-86802CA863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E7F576C-F241-B5A5-31FC-D07200C0B40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2492D8D-1E14-4653-5D3B-1692066DD30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EC7CA41-2956-D110-9760-9BBAF9AB77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C2339-2428-46A2-900F-30F39450C135}" type="datetimeFigureOut">
              <a:rPr lang="en-US" smtClean="0"/>
              <a:t>8/12/2024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A7690D2-AEC7-83B3-F419-80D25F1880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711CDEB-F534-64C1-766B-3911601E6F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FAA7D-38BB-4C9A-AAE2-C19C0E44AA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29474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4CBA8EA-2F21-57F6-594B-A5A8EB6B2D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AB9AC1A-08E9-A54E-C061-89657B355C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86D9E8-7D6E-01D4-2AE4-FE48DBCE065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3C2339-2428-46A2-900F-30F39450C135}" type="datetimeFigureOut">
              <a:rPr lang="en-US" smtClean="0"/>
              <a:t>8/12/2024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624E9A-6F71-39BE-C683-1DB36245A0F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B8F370-9B12-026D-34DE-523A2CE2721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CFAA7D-38BB-4C9A-AAE2-C19C0E44AA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77325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31FAB7-D2F8-1772-9D90-646B4A65B87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83076" y="131176"/>
            <a:ext cx="11341348" cy="622384"/>
          </a:xfrm>
        </p:spPr>
        <p:txBody>
          <a:bodyPr>
            <a:normAutofit fontScale="90000"/>
          </a:bodyPr>
          <a:lstStyle/>
          <a:p>
            <a:pPr algn="l"/>
            <a:r>
              <a:rPr lang="en-US" sz="4400" b="1" dirty="0">
                <a:latin typeface="+mn-lt"/>
              </a:rPr>
              <a:t>Paul, </a:t>
            </a:r>
            <a:r>
              <a:rPr lang="en-US" sz="4400" b="1" dirty="0" err="1">
                <a:latin typeface="+mn-lt"/>
              </a:rPr>
              <a:t>Rawai</a:t>
            </a:r>
            <a:r>
              <a:rPr lang="en-US" sz="4400" b="1" dirty="0">
                <a:latin typeface="+mn-lt"/>
              </a:rPr>
              <a:t> Solar Proposal                       </a:t>
            </a:r>
            <a:r>
              <a:rPr lang="en-US" sz="1800" b="0" i="0" dirty="0">
                <a:solidFill>
                  <a:srgbClr val="2898CB"/>
                </a:solidFill>
                <a:effectLst/>
                <a:highlight>
                  <a:srgbClr val="FDFDFD"/>
                </a:highlight>
                <a:latin typeface="Prompt" panose="00000500000000000000" pitchFamily="2" charset="-34"/>
                <a:cs typeface="Prompt" panose="00000500000000000000" pitchFamily="2" charset="-34"/>
              </a:rPr>
              <a:t>QT2024080005 attachment</a:t>
            </a:r>
            <a:endParaRPr lang="en-US" sz="4400" b="1" dirty="0">
              <a:latin typeface="+mn-lt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3FD7710-1654-42B1-F8FB-FEBEFEA14A5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3076" y="631447"/>
            <a:ext cx="4629796" cy="2797553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91895C62-AAF0-6306-C1C3-B1A63DAAB9B9}"/>
              </a:ext>
            </a:extLst>
          </p:cNvPr>
          <p:cNvSpPr txBox="1"/>
          <p:nvPr/>
        </p:nvSpPr>
        <p:spPr>
          <a:xfrm>
            <a:off x="418638" y="3618079"/>
            <a:ext cx="4694233" cy="258532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/>
              <a:t>11 kW system components</a:t>
            </a:r>
          </a:p>
          <a:p>
            <a:r>
              <a:rPr lang="en-US" dirty="0"/>
              <a:t>10 wide x 2 array at 190 degrees azimuth</a:t>
            </a:r>
          </a:p>
          <a:p>
            <a:r>
              <a:rPr lang="en-US" dirty="0" err="1"/>
              <a:t>Powitt</a:t>
            </a:r>
            <a:r>
              <a:rPr lang="en-US" dirty="0"/>
              <a:t> Solar 550W modules </a:t>
            </a:r>
            <a:r>
              <a:rPr lang="en-US" sz="1400" b="0" i="0" dirty="0">
                <a:effectLst/>
                <a:highlight>
                  <a:srgbClr val="FFFFFF"/>
                </a:highlight>
                <a:latin typeface="Roboto" panose="02000000000000000000" pitchFamily="2" charset="0"/>
              </a:rPr>
              <a:t>PW-72M550HM10</a:t>
            </a:r>
            <a:endParaRPr lang="en-US" sz="1400" dirty="0"/>
          </a:p>
          <a:p>
            <a:r>
              <a:rPr lang="en-US" dirty="0" err="1"/>
              <a:t>Sofar</a:t>
            </a:r>
            <a:r>
              <a:rPr lang="en-US" b="0" i="0" dirty="0">
                <a:effectLst/>
                <a:highlight>
                  <a:srgbClr val="FFFFFF"/>
                </a:highlight>
              </a:rPr>
              <a:t> </a:t>
            </a:r>
            <a:r>
              <a:rPr lang="en-US" sz="1400" b="0" i="0" dirty="0">
                <a:effectLst/>
                <a:highlight>
                  <a:srgbClr val="FFFFFF"/>
                </a:highlight>
                <a:latin typeface="Roboto" panose="02000000000000000000" pitchFamily="2" charset="0"/>
              </a:rPr>
              <a:t>11KTLX-G3 </a:t>
            </a:r>
            <a:r>
              <a:rPr lang="en-US" dirty="0"/>
              <a:t>inverter</a:t>
            </a:r>
          </a:p>
          <a:p>
            <a:r>
              <a:rPr lang="en-US" dirty="0"/>
              <a:t>Single string @806 V</a:t>
            </a:r>
            <a:r>
              <a:rPr lang="en-US" baseline="-25000" dirty="0"/>
              <a:t>DC</a:t>
            </a:r>
          </a:p>
          <a:p>
            <a:r>
              <a:rPr lang="en-US" dirty="0"/>
              <a:t>Combiner /safety box with 2 fuse, 2 MCB, 2 SPD</a:t>
            </a:r>
          </a:p>
          <a:p>
            <a:r>
              <a:rPr lang="en-US" dirty="0"/>
              <a:t>Est 48 m 6mm solar cable</a:t>
            </a:r>
          </a:p>
          <a:p>
            <a:r>
              <a:rPr lang="en-US" dirty="0" err="1"/>
              <a:t>Wifi</a:t>
            </a:r>
            <a:r>
              <a:rPr lang="en-US" dirty="0"/>
              <a:t> monitoring via </a:t>
            </a:r>
            <a:r>
              <a:rPr lang="en-US" dirty="0" err="1"/>
              <a:t>Solarman</a:t>
            </a:r>
            <a:r>
              <a:rPr lang="en-US" dirty="0"/>
              <a:t> app</a:t>
            </a:r>
          </a:p>
          <a:p>
            <a:r>
              <a:rPr lang="en-US" dirty="0"/>
              <a:t>Installation, programming, 1 year service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2785CFC3-06C4-478C-EDBE-B3343A850F6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16892" y="2834902"/>
            <a:ext cx="6849979" cy="3689672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65C79E5A-C817-5FE6-20A5-E7CB44A9FC15}"/>
              </a:ext>
            </a:extLst>
          </p:cNvPr>
          <p:cNvSpPr txBox="1"/>
          <p:nvPr/>
        </p:nvSpPr>
        <p:spPr>
          <a:xfrm>
            <a:off x="5216892" y="641632"/>
            <a:ext cx="3607398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/>
              <a:t>Warranty</a:t>
            </a:r>
          </a:p>
          <a:p>
            <a:r>
              <a:rPr lang="en-US" dirty="0"/>
              <a:t>Modules 30 year linear performance</a:t>
            </a:r>
          </a:p>
          <a:p>
            <a:r>
              <a:rPr lang="en-US" dirty="0"/>
              <a:t>Inverter: 5 years</a:t>
            </a:r>
          </a:p>
          <a:p>
            <a:r>
              <a:rPr lang="en-US" dirty="0"/>
              <a:t>Rails, combiner: 10 years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09E86FD-AB7F-C4AF-6DDA-6163EF064764}"/>
              </a:ext>
            </a:extLst>
          </p:cNvPr>
          <p:cNvSpPr txBox="1"/>
          <p:nvPr/>
        </p:nvSpPr>
        <p:spPr>
          <a:xfrm>
            <a:off x="5216892" y="1910026"/>
            <a:ext cx="3607398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/>
              <a:t>Installation</a:t>
            </a:r>
          </a:p>
          <a:p>
            <a:r>
              <a:rPr lang="en-US" dirty="0"/>
              <a:t>3 days max from agreed start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1652474-C7EB-D283-180A-843B8217DC1F}"/>
              </a:ext>
            </a:extLst>
          </p:cNvPr>
          <p:cNvSpPr txBox="1"/>
          <p:nvPr/>
        </p:nvSpPr>
        <p:spPr>
          <a:xfrm>
            <a:off x="8928310" y="641632"/>
            <a:ext cx="2896114" cy="20313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/>
              <a:t>Payment</a:t>
            </a:r>
          </a:p>
          <a:p>
            <a:r>
              <a:rPr lang="en-US" dirty="0"/>
              <a:t>20% reserve date</a:t>
            </a:r>
          </a:p>
          <a:p>
            <a:r>
              <a:rPr lang="en-US" dirty="0"/>
              <a:t>30% deliver array</a:t>
            </a:r>
          </a:p>
          <a:p>
            <a:r>
              <a:rPr lang="en-US" dirty="0"/>
              <a:t>30% array complete, inverter</a:t>
            </a:r>
          </a:p>
          <a:p>
            <a:r>
              <a:rPr lang="en-US" dirty="0"/>
              <a:t> deliver</a:t>
            </a:r>
          </a:p>
          <a:p>
            <a:r>
              <a:rPr lang="en-US" dirty="0"/>
              <a:t>20% system complete</a:t>
            </a:r>
          </a:p>
          <a:p>
            <a:r>
              <a:rPr lang="en-US" dirty="0"/>
              <a:t>operational</a:t>
            </a:r>
          </a:p>
        </p:txBody>
      </p:sp>
    </p:spTree>
    <p:extLst>
      <p:ext uri="{BB962C8B-B14F-4D97-AF65-F5344CB8AC3E}">
        <p14:creationId xmlns:p14="http://schemas.microsoft.com/office/powerpoint/2010/main" val="30977622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109</Words>
  <Application>Microsoft Office PowerPoint</Application>
  <PresentationFormat>Widescreen</PresentationFormat>
  <Paragraphs>23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Prompt</vt:lpstr>
      <vt:lpstr>Roboto</vt:lpstr>
      <vt:lpstr>Office Theme</vt:lpstr>
      <vt:lpstr>Paul, Rawai Solar Proposal                       QT2024080005 attachment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Entropy Airlines</dc:creator>
  <cp:lastModifiedBy>Entropy Airlines</cp:lastModifiedBy>
  <cp:revision>3</cp:revision>
  <dcterms:created xsi:type="dcterms:W3CDTF">2024-08-12T10:08:17Z</dcterms:created>
  <dcterms:modified xsi:type="dcterms:W3CDTF">2024-08-12T10:46:33Z</dcterms:modified>
</cp:coreProperties>
</file>