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3"/>
  </p:notesMasterIdLst>
  <p:sldIdLst>
    <p:sldId id="259" r:id="rId5"/>
    <p:sldId id="281" r:id="rId6"/>
    <p:sldId id="295" r:id="rId7"/>
    <p:sldId id="296" r:id="rId8"/>
    <p:sldId id="312" r:id="rId9"/>
    <p:sldId id="310" r:id="rId10"/>
    <p:sldId id="307"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210" autoAdjust="0"/>
  </p:normalViewPr>
  <p:slideViewPr>
    <p:cSldViewPr snapToGrid="0">
      <p:cViewPr varScale="1">
        <p:scale>
          <a:sx n="104" d="100"/>
          <a:sy n="104" d="100"/>
        </p:scale>
        <p:origin x="144" y="732"/>
      </p:cViewPr>
      <p:guideLst/>
    </p:cSldViewPr>
  </p:slideViewPr>
  <p:notesTextViewPr>
    <p:cViewPr>
      <p:scale>
        <a:sx n="1" d="1"/>
        <a:sy n="1" d="1"/>
      </p:scale>
      <p:origin x="0" y="0"/>
    </p:cViewPr>
  </p:notesTextViewPr>
  <p:sorterViewPr>
    <p:cViewPr varScale="1">
      <p:scale>
        <a:sx n="100" d="100"/>
        <a:sy n="100" d="100"/>
      </p:scale>
      <p:origin x="0" y="-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C5714-0868-4287-90D8-28FB7BF6BD2C}" type="doc">
      <dgm:prSet loTypeId="urn:microsoft.com/office/officeart/2017/3/layout/DropPinTimeline#2" loCatId="other" qsTypeId="urn:microsoft.com/office/officeart/2005/8/quickstyle/simple1" qsCatId="simple" csTypeId="urn:microsoft.com/office/officeart/2005/8/colors/accent2_1" csCatId="accent2" phldr="1"/>
      <dgm:spPr/>
      <dgm:t>
        <a:bodyPr/>
        <a:lstStyle/>
        <a:p>
          <a:endParaRPr lang="en-US"/>
        </a:p>
      </dgm:t>
    </dgm:pt>
    <dgm:pt modelId="{E40F4386-8831-418F-B705-2EF711FB0638}">
      <dgm:prSet phldrT="[Text]"/>
      <dgm:spPr/>
      <dgm:t>
        <a:bodyPr/>
        <a:lstStyle/>
        <a:p>
          <a:r>
            <a:rPr lang="en-US" dirty="0"/>
            <a:t>Title</a:t>
          </a:r>
        </a:p>
      </dgm:t>
    </dgm:pt>
    <dgm:pt modelId="{BA5DB78F-0BD1-45CF-9B96-46A70AB3D9A2}" type="parTrans" cxnId="{6DB8FFBA-487B-4E87-9D41-FD7AF2F69CF4}">
      <dgm:prSet/>
      <dgm:spPr/>
      <dgm:t>
        <a:bodyPr/>
        <a:lstStyle/>
        <a:p>
          <a:endParaRPr lang="en-US"/>
        </a:p>
      </dgm:t>
    </dgm:pt>
    <dgm:pt modelId="{D0CAE994-5783-41EC-9711-4E1D519F3834}" type="sibTrans" cxnId="{6DB8FFBA-487B-4E87-9D41-FD7AF2F69CF4}">
      <dgm:prSet/>
      <dgm:spPr/>
      <dgm:t>
        <a:bodyPr/>
        <a:lstStyle/>
        <a:p>
          <a:endParaRPr lang="en-US"/>
        </a:p>
      </dgm:t>
    </dgm:pt>
    <dgm:pt modelId="{9D775CEA-FB87-47C4-9A33-B679A4F91D5A}">
      <dgm:prSet phldrT="[Text]" custT="1"/>
      <dgm:spPr/>
      <dgm:t>
        <a:bodyPr/>
        <a:lstStyle/>
        <a:p>
          <a:r>
            <a:rPr lang="en-US" sz="1400" b="0" i="0" u="none" dirty="0"/>
            <a:t>To start a presentation, go to the Slide Show tab, and select From Beginning.</a:t>
          </a:r>
          <a:endParaRPr lang="en-US" sz="1400" dirty="0"/>
        </a:p>
      </dgm:t>
    </dgm:pt>
    <dgm:pt modelId="{C3B4CFE3-1417-4427-AA54-FBDCAAFFE651}" type="parTrans" cxnId="{7FD8009C-0CEB-41DE-B0CC-709282B25D15}">
      <dgm:prSet/>
      <dgm:spPr/>
      <dgm:t>
        <a:bodyPr/>
        <a:lstStyle/>
        <a:p>
          <a:endParaRPr lang="en-US"/>
        </a:p>
      </dgm:t>
    </dgm:pt>
    <dgm:pt modelId="{DCB568C9-3C02-42D5-BA11-189A5C3024AA}" type="sibTrans" cxnId="{7FD8009C-0CEB-41DE-B0CC-709282B25D15}">
      <dgm:prSet/>
      <dgm:spPr/>
      <dgm:t>
        <a:bodyPr/>
        <a:lstStyle/>
        <a:p>
          <a:endParaRPr lang="en-US"/>
        </a:p>
      </dgm:t>
    </dgm:pt>
    <dgm:pt modelId="{93FF5F9D-AAFA-4950-8546-6AECA4470D48}">
      <dgm:prSet phldrT="[Text]"/>
      <dgm:spPr/>
      <dgm:t>
        <a:bodyPr/>
        <a:lstStyle/>
        <a:p>
          <a:r>
            <a:rPr lang="en-US" dirty="0"/>
            <a:t>Title</a:t>
          </a:r>
        </a:p>
      </dgm:t>
    </dgm:pt>
    <dgm:pt modelId="{3D298734-E7B7-4677-BE81-F586C8D97438}" type="parTrans" cxnId="{06A2C4EF-834F-43FD-B45A-1554E6A68EBB}">
      <dgm:prSet/>
      <dgm:spPr/>
      <dgm:t>
        <a:bodyPr/>
        <a:lstStyle/>
        <a:p>
          <a:endParaRPr lang="en-US"/>
        </a:p>
      </dgm:t>
    </dgm:pt>
    <dgm:pt modelId="{38F0A00F-2CCF-46E9-AA53-7C6F7D500B84}" type="sibTrans" cxnId="{06A2C4EF-834F-43FD-B45A-1554E6A68EBB}">
      <dgm:prSet/>
      <dgm:spPr/>
      <dgm:t>
        <a:bodyPr/>
        <a:lstStyle/>
        <a:p>
          <a:endParaRPr lang="en-US"/>
        </a:p>
      </dgm:t>
    </dgm:pt>
    <dgm:pt modelId="{7C246739-132B-41AD-8DFA-A108B89D138D}">
      <dgm:prSet phldrT="[Text]" custT="1"/>
      <dgm:spPr/>
      <dgm:t>
        <a:bodyPr/>
        <a:lstStyle/>
        <a:p>
          <a:r>
            <a:rPr lang="en-US" sz="1400" b="0" i="0" u="none" dirty="0"/>
            <a:t>During your presentation, the speaker notes are visible on your monitor, but aren't visible to the audience. </a:t>
          </a:r>
          <a:endParaRPr lang="en-US" sz="1400" dirty="0"/>
        </a:p>
      </dgm:t>
    </dgm:pt>
    <dgm:pt modelId="{6DC6AB27-331E-4C02-81E1-D2DC0951F94A}" type="parTrans" cxnId="{21F68C21-0932-40ED-B3AD-15446DF383C2}">
      <dgm:prSet/>
      <dgm:spPr/>
      <dgm:t>
        <a:bodyPr/>
        <a:lstStyle/>
        <a:p>
          <a:endParaRPr lang="en-US"/>
        </a:p>
      </dgm:t>
    </dgm:pt>
    <dgm:pt modelId="{ABE6CE27-78DF-4DFE-AE98-C519395C0138}" type="sibTrans" cxnId="{21F68C21-0932-40ED-B3AD-15446DF383C2}">
      <dgm:prSet/>
      <dgm:spPr/>
      <dgm:t>
        <a:bodyPr/>
        <a:lstStyle/>
        <a:p>
          <a:endParaRPr lang="en-US"/>
        </a:p>
      </dgm:t>
    </dgm:pt>
    <dgm:pt modelId="{57D926EE-FF1C-4F8E-BE58-791552003389}">
      <dgm:prSet phldrT="[Text]"/>
      <dgm:spPr/>
      <dgm:t>
        <a:bodyPr/>
        <a:lstStyle/>
        <a:p>
          <a:r>
            <a:rPr lang="en-US" dirty="0"/>
            <a:t>Title</a:t>
          </a:r>
        </a:p>
      </dgm:t>
    </dgm:pt>
    <dgm:pt modelId="{73E44EEA-ED9D-47FC-9428-986D0A1FC4C0}" type="parTrans" cxnId="{369994A5-D668-4BAA-BAE5-4659A47CAE31}">
      <dgm:prSet/>
      <dgm:spPr/>
      <dgm:t>
        <a:bodyPr/>
        <a:lstStyle/>
        <a:p>
          <a:endParaRPr lang="en-US"/>
        </a:p>
      </dgm:t>
    </dgm:pt>
    <dgm:pt modelId="{A8CFE573-C424-4A7A-A6DC-2CAFAF6BE4BE}" type="sibTrans" cxnId="{369994A5-D668-4BAA-BAE5-4659A47CAE31}">
      <dgm:prSet/>
      <dgm:spPr/>
      <dgm:t>
        <a:bodyPr/>
        <a:lstStyle/>
        <a:p>
          <a:endParaRPr lang="en-US"/>
        </a:p>
      </dgm:t>
    </dgm:pt>
    <dgm:pt modelId="{C29A2877-D327-472A-B8DE-A9582740D1C4}">
      <dgm:prSet phldrT="[Text]"/>
      <dgm:spPr/>
      <dgm:t>
        <a:bodyPr/>
        <a:lstStyle/>
        <a:p>
          <a:r>
            <a:rPr lang="en-US" dirty="0"/>
            <a:t>Title</a:t>
          </a:r>
        </a:p>
      </dgm:t>
    </dgm:pt>
    <dgm:pt modelId="{ACB8F89D-E3F0-46D6-9FE2-0E08ED03F108}" type="parTrans" cxnId="{E06C2FA0-97C9-4115-8036-5641738523F0}">
      <dgm:prSet/>
      <dgm:spPr/>
      <dgm:t>
        <a:bodyPr/>
        <a:lstStyle/>
        <a:p>
          <a:endParaRPr lang="en-US"/>
        </a:p>
      </dgm:t>
    </dgm:pt>
    <dgm:pt modelId="{4C9B2A60-E155-4BBB-A3EE-15AEEAA6D5C7}" type="sibTrans" cxnId="{E06C2FA0-97C9-4115-8036-5641738523F0}">
      <dgm:prSet/>
      <dgm:spPr/>
      <dgm:t>
        <a:bodyPr/>
        <a:lstStyle/>
        <a:p>
          <a:endParaRPr lang="en-US"/>
        </a:p>
      </dgm:t>
    </dgm:pt>
    <dgm:pt modelId="{04956CC5-BC9D-4B6B-9065-8589629A4900}">
      <dgm:prSet phldrT="[Text]" custT="1"/>
      <dgm:spPr/>
      <dgm:t>
        <a:bodyPr/>
        <a:lstStyle/>
        <a:p>
          <a:r>
            <a:rPr lang="en-US" sz="1400" b="0" i="0" u="none" dirty="0"/>
            <a:t>The Notes pane is a box that appears below each slide. Tap it to add notes. </a:t>
          </a:r>
          <a:endParaRPr lang="en-US" sz="1400" dirty="0"/>
        </a:p>
      </dgm:t>
    </dgm:pt>
    <dgm:pt modelId="{EF3CCB5D-2D2B-414F-9C3E-2A98641DE75C}" type="parTrans" cxnId="{BE51D2B2-029C-4554-8705-90B588CC81C4}">
      <dgm:prSet/>
      <dgm:spPr/>
      <dgm:t>
        <a:bodyPr/>
        <a:lstStyle/>
        <a:p>
          <a:endParaRPr lang="en-US"/>
        </a:p>
      </dgm:t>
    </dgm:pt>
    <dgm:pt modelId="{4A8BA95F-C155-4C29-BC73-64B882D2BD09}" type="sibTrans" cxnId="{BE51D2B2-029C-4554-8705-90B588CC81C4}">
      <dgm:prSet/>
      <dgm:spPr/>
      <dgm:t>
        <a:bodyPr/>
        <a:lstStyle/>
        <a:p>
          <a:endParaRPr lang="en-US"/>
        </a:p>
      </dgm:t>
    </dgm:pt>
    <dgm:pt modelId="{25D1910D-4E8B-4393-8125-38DEB2A68B1E}">
      <dgm:prSet phldrT="[Text]" custT="1"/>
      <dgm:spPr/>
      <dgm:t>
        <a:bodyPr/>
        <a:lstStyle/>
        <a:p>
          <a:r>
            <a:rPr lang="en-US" sz="1400" b="0" i="0" u="none" dirty="0"/>
            <a:t>If you don’t see the Notes pane or it is completely minimized, click Notes on the task bar across the bottom of the PowerPoint window.</a:t>
          </a:r>
          <a:endParaRPr lang="en-US" sz="1500" dirty="0"/>
        </a:p>
      </dgm:t>
    </dgm:pt>
    <dgm:pt modelId="{71FC1CD1-8933-446D-A410-F2E5ECFCDCD4}" type="parTrans" cxnId="{D76B7430-3357-4174-8439-41EDA872EF5F}">
      <dgm:prSet/>
      <dgm:spPr/>
      <dgm:t>
        <a:bodyPr/>
        <a:lstStyle/>
        <a:p>
          <a:endParaRPr lang="en-US"/>
        </a:p>
      </dgm:t>
    </dgm:pt>
    <dgm:pt modelId="{FD38C820-2D77-442C-81A5-3C5E08D280FF}" type="sibTrans" cxnId="{D76B7430-3357-4174-8439-41EDA872EF5F}">
      <dgm:prSet/>
      <dgm:spPr/>
      <dgm:t>
        <a:bodyPr/>
        <a:lstStyle/>
        <a:p>
          <a:endParaRPr lang="en-US"/>
        </a:p>
      </dgm:t>
    </dgm:pt>
    <dgm:pt modelId="{216BC4CD-18EE-4F27-8680-F1299126CE77}">
      <dgm:prSet phldrT="[Text]"/>
      <dgm:spPr/>
      <dgm:t>
        <a:bodyPr/>
        <a:lstStyle/>
        <a:p>
          <a:r>
            <a:rPr lang="en-US" dirty="0"/>
            <a:t>Title</a:t>
          </a:r>
        </a:p>
      </dgm:t>
    </dgm:pt>
    <dgm:pt modelId="{53BD166D-91E5-487C-BD55-AC4B1FA9AFAB}" type="sibTrans" cxnId="{0A3B7C5F-7735-4608-8242-E6F73844D071}">
      <dgm:prSet/>
      <dgm:spPr/>
      <dgm:t>
        <a:bodyPr/>
        <a:lstStyle/>
        <a:p>
          <a:endParaRPr lang="en-US"/>
        </a:p>
      </dgm:t>
    </dgm:pt>
    <dgm:pt modelId="{9035202F-34B7-4FD2-ABEC-FBF9181D08E7}" type="parTrans" cxnId="{0A3B7C5F-7735-4608-8242-E6F73844D071}">
      <dgm:prSet/>
      <dgm:spPr/>
      <dgm:t>
        <a:bodyPr/>
        <a:lstStyle/>
        <a:p>
          <a:endParaRPr lang="en-US"/>
        </a:p>
      </dgm:t>
    </dgm:pt>
    <dgm:pt modelId="{407671DE-689A-4402-8922-08873E63480D}" type="pres">
      <dgm:prSet presAssocID="{160C5714-0868-4287-90D8-28FB7BF6BD2C}" presName="root" presStyleCnt="0">
        <dgm:presLayoutVars>
          <dgm:chMax/>
          <dgm:chPref/>
          <dgm:dir/>
          <dgm:animLvl val="lvl"/>
        </dgm:presLayoutVars>
      </dgm:prSet>
      <dgm:spPr/>
    </dgm:pt>
    <dgm:pt modelId="{1E8C53CE-312B-400D-8E6A-4635CB4CE270}" type="pres">
      <dgm:prSet presAssocID="{160C5714-0868-4287-90D8-28FB7BF6BD2C}" presName="divider" presStyleLbl="fgAcc1" presStyleIdx="0" presStyleCnt="6"/>
      <dgm:spPr>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gm:spPr>
    </dgm:pt>
    <dgm:pt modelId="{46D0A0B6-99C1-4C93-9D07-D394FCD06FBC}" type="pres">
      <dgm:prSet presAssocID="{160C5714-0868-4287-90D8-28FB7BF6BD2C}" presName="nodes" presStyleCnt="0">
        <dgm:presLayoutVars>
          <dgm:chMax/>
          <dgm:chPref/>
          <dgm:animLvl val="lvl"/>
        </dgm:presLayoutVars>
      </dgm:prSet>
      <dgm:spPr/>
    </dgm:pt>
    <dgm:pt modelId="{54FA9F05-68DF-4858-B50D-DCEC408D98A0}" type="pres">
      <dgm:prSet presAssocID="{E40F4386-8831-418F-B705-2EF711FB0638}" presName="composite" presStyleCnt="0"/>
      <dgm:spPr/>
    </dgm:pt>
    <dgm:pt modelId="{CDDE1E5C-76D1-411D-97D4-8F1977E9842D}" type="pres">
      <dgm:prSet presAssocID="{E40F4386-8831-418F-B705-2EF711FB0638}" presName="ConnectorPoint" presStyleLbl="lnNode1" presStyleIdx="0" presStyleCnt="5"/>
      <dgm:spPr/>
    </dgm:pt>
    <dgm:pt modelId="{A3C084F2-0093-4679-BE5F-A72847C99793}" type="pres">
      <dgm:prSet presAssocID="{E40F4386-8831-418F-B705-2EF711FB0638}" presName="DropPinPlaceHolder" presStyleCnt="0"/>
      <dgm:spPr/>
    </dgm:pt>
    <dgm:pt modelId="{0A69E26B-610A-460B-8DC9-F49A37B64039}" type="pres">
      <dgm:prSet presAssocID="{E40F4386-8831-418F-B705-2EF711FB0638}" presName="DropPin" presStyleLbl="alignNode1" presStyleIdx="0" presStyleCnt="5" custLinFactNeighborY="-3516"/>
      <dgm:spPr/>
    </dgm:pt>
    <dgm:pt modelId="{0D47F3AA-634C-409F-BD69-E4BACD9CCCFA}" type="pres">
      <dgm:prSet presAssocID="{E40F4386-8831-418F-B705-2EF711FB0638}" presName="Ellipse" presStyleLbl="fgAcc1" presStyleIdx="1" presStyleCnt="6"/>
      <dgm:spPr>
        <a:solidFill>
          <a:srgbClr val="FFC000">
            <a:alpha val="90000"/>
          </a:srgbClr>
        </a:solidFill>
        <a:ln w="12700" cap="flat" cmpd="sng" algn="ctr">
          <a:noFill/>
          <a:prstDash val="solid"/>
          <a:miter lim="800000"/>
        </a:ln>
        <a:effectLst/>
      </dgm:spPr>
    </dgm:pt>
    <dgm:pt modelId="{A292B0A5-8BE5-4E84-8618-26EA28CFF4A3}" type="pres">
      <dgm:prSet presAssocID="{E40F4386-8831-418F-B705-2EF711FB0638}" presName="L2TextContainer" presStyleLbl="revTx" presStyleIdx="0" presStyleCnt="10">
        <dgm:presLayoutVars>
          <dgm:bulletEnabled val="1"/>
        </dgm:presLayoutVars>
      </dgm:prSet>
      <dgm:spPr/>
    </dgm:pt>
    <dgm:pt modelId="{AA393DB5-4DAB-4AB9-875A-4BE9E87DA2BF}" type="pres">
      <dgm:prSet presAssocID="{E40F4386-8831-418F-B705-2EF711FB0638}" presName="L1TextContainer" presStyleLbl="revTx" presStyleIdx="1" presStyleCnt="10">
        <dgm:presLayoutVars>
          <dgm:chMax val="1"/>
          <dgm:chPref val="1"/>
          <dgm:bulletEnabled val="1"/>
        </dgm:presLayoutVars>
      </dgm:prSet>
      <dgm:spPr/>
    </dgm:pt>
    <dgm:pt modelId="{D10F2BCE-B77B-4F05-95FD-A65109E5DEA0}" type="pres">
      <dgm:prSet presAssocID="{E40F4386-8831-418F-B705-2EF711FB0638}" presName="ConnectLine" presStyleLbl="sibTrans1D1" presStyleIdx="0" presStyleCnt="5"/>
      <dgm:spPr>
        <a:noFill/>
        <a:ln w="9525" cap="flat" cmpd="sng" algn="ctr">
          <a:solidFill>
            <a:schemeClr val="accent2">
              <a:lumMod val="50000"/>
            </a:schemeClr>
          </a:solidFill>
          <a:prstDash val="dash"/>
          <a:miter lim="800000"/>
        </a:ln>
        <a:effectLst/>
      </dgm:spPr>
    </dgm:pt>
    <dgm:pt modelId="{7842451D-72E5-4EF0-B35E-DA20F99FD31B}" type="pres">
      <dgm:prSet presAssocID="{E40F4386-8831-418F-B705-2EF711FB0638}" presName="EmptyPlaceHolder" presStyleCnt="0"/>
      <dgm:spPr/>
    </dgm:pt>
    <dgm:pt modelId="{B17D2C92-48C0-4F3D-88BD-E2B451D76F57}" type="pres">
      <dgm:prSet presAssocID="{D0CAE994-5783-41EC-9711-4E1D519F3834}" presName="spaceBetweenRectangles" presStyleCnt="0"/>
      <dgm:spPr/>
    </dgm:pt>
    <dgm:pt modelId="{FBE92DF5-B8E0-497C-B190-87AC73E45970}" type="pres">
      <dgm:prSet presAssocID="{216BC4CD-18EE-4F27-8680-F1299126CE77}" presName="composite" presStyleCnt="0"/>
      <dgm:spPr/>
    </dgm:pt>
    <dgm:pt modelId="{94B71067-EBEC-4112-A9D1-8B8A7A437FC8}" type="pres">
      <dgm:prSet presAssocID="{216BC4CD-18EE-4F27-8680-F1299126CE77}" presName="ConnectorPoint" presStyleLbl="lnNode1" presStyleIdx="1" presStyleCnt="5"/>
      <dgm:spPr/>
    </dgm:pt>
    <dgm:pt modelId="{7514FAA3-F485-4827-B6A2-FC89911A0BB4}" type="pres">
      <dgm:prSet presAssocID="{216BC4CD-18EE-4F27-8680-F1299126CE77}" presName="DropPinPlaceHolder" presStyleCnt="0"/>
      <dgm:spPr/>
    </dgm:pt>
    <dgm:pt modelId="{11AAD205-8152-4363-B661-3C3A26A103FF}" type="pres">
      <dgm:prSet presAssocID="{216BC4CD-18EE-4F27-8680-F1299126CE77}" presName="DropPin" presStyleLbl="alignNode1" presStyleIdx="1" presStyleCnt="5" custLinFactNeighborX="1381" custLinFactNeighborY="-16964"/>
      <dgm:spPr/>
    </dgm:pt>
    <dgm:pt modelId="{2E4364CD-3B8A-4A42-AB11-744F4277900A}" type="pres">
      <dgm:prSet presAssocID="{216BC4CD-18EE-4F27-8680-F1299126CE77}" presName="Ellipse" presStyleLbl="fgAcc1" presStyleIdx="2" presStyleCnt="6"/>
      <dgm:spPr>
        <a:solidFill>
          <a:srgbClr val="FFC000">
            <a:alpha val="90000"/>
          </a:srgbClr>
        </a:solidFill>
        <a:ln w="12700" cap="flat" cmpd="sng" algn="ctr">
          <a:noFill/>
          <a:prstDash val="solid"/>
          <a:miter lim="800000"/>
        </a:ln>
        <a:effectLst/>
      </dgm:spPr>
    </dgm:pt>
    <dgm:pt modelId="{07310A89-F151-435B-963F-FD9908E8C694}" type="pres">
      <dgm:prSet presAssocID="{216BC4CD-18EE-4F27-8680-F1299126CE77}" presName="L2TextContainer" presStyleLbl="revTx" presStyleIdx="2" presStyleCnt="10">
        <dgm:presLayoutVars>
          <dgm:bulletEnabled val="1"/>
        </dgm:presLayoutVars>
      </dgm:prSet>
      <dgm:spPr/>
    </dgm:pt>
    <dgm:pt modelId="{6386BA6E-453A-41E1-ADAD-7626B92BD1BF}" type="pres">
      <dgm:prSet presAssocID="{216BC4CD-18EE-4F27-8680-F1299126CE77}" presName="L1TextContainer" presStyleLbl="revTx" presStyleIdx="3" presStyleCnt="10" custLinFactNeighborX="-29074" custLinFactNeighborY="4096">
        <dgm:presLayoutVars>
          <dgm:chMax val="1"/>
          <dgm:chPref val="1"/>
          <dgm:bulletEnabled val="1"/>
        </dgm:presLayoutVars>
      </dgm:prSet>
      <dgm:spPr/>
    </dgm:pt>
    <dgm:pt modelId="{DB95D829-80DF-4ADA-B04C-CE92ADFB6606}" type="pres">
      <dgm:prSet presAssocID="{216BC4CD-18EE-4F27-8680-F1299126CE77}" presName="ConnectLine" presStyleLbl="sibTrans1D1" presStyleIdx="1" presStyleCnt="5"/>
      <dgm:spPr>
        <a:noFill/>
        <a:ln w="9525" cap="flat" cmpd="sng" algn="ctr">
          <a:solidFill>
            <a:schemeClr val="accent2">
              <a:lumMod val="50000"/>
            </a:schemeClr>
          </a:solidFill>
          <a:prstDash val="dash"/>
          <a:miter lim="800000"/>
        </a:ln>
        <a:effectLst/>
      </dgm:spPr>
    </dgm:pt>
    <dgm:pt modelId="{CDFB6879-D0D6-43FC-BC0B-D27687D992EB}" type="pres">
      <dgm:prSet presAssocID="{216BC4CD-18EE-4F27-8680-F1299126CE77}" presName="EmptyPlaceHolder" presStyleCnt="0"/>
      <dgm:spPr/>
    </dgm:pt>
    <dgm:pt modelId="{73F94D99-690C-4CBF-869A-EF5DD70CF6B4}" type="pres">
      <dgm:prSet presAssocID="{53BD166D-91E5-487C-BD55-AC4B1FA9AFAB}" presName="spaceBetweenRectangles" presStyleCnt="0"/>
      <dgm:spPr/>
    </dgm:pt>
    <dgm:pt modelId="{CEDC3BDA-322C-4005-A3A5-77E148865242}" type="pres">
      <dgm:prSet presAssocID="{93FF5F9D-AAFA-4950-8546-6AECA4470D48}" presName="composite" presStyleCnt="0"/>
      <dgm:spPr/>
    </dgm:pt>
    <dgm:pt modelId="{83D4573F-3CB1-4541-8BEE-E8224A8ED015}" type="pres">
      <dgm:prSet presAssocID="{93FF5F9D-AAFA-4950-8546-6AECA4470D48}" presName="ConnectorPoint" presStyleLbl="lnNode1" presStyleIdx="2" presStyleCnt="5"/>
      <dgm:spPr/>
    </dgm:pt>
    <dgm:pt modelId="{192BBF61-2B64-4E18-92EE-EF8B6030201C}" type="pres">
      <dgm:prSet presAssocID="{93FF5F9D-AAFA-4950-8546-6AECA4470D48}" presName="DropPinPlaceHolder" presStyleCnt="0"/>
      <dgm:spPr/>
    </dgm:pt>
    <dgm:pt modelId="{63CCDBCC-C40A-41AF-BB40-B20A9AB919D8}" type="pres">
      <dgm:prSet presAssocID="{93FF5F9D-AAFA-4950-8546-6AECA4470D48}" presName="DropPin" presStyleLbl="alignNode1" presStyleIdx="2" presStyleCnt="5" custLinFactNeighborX="30288" custLinFactNeighborY="14452"/>
      <dgm:spPr/>
    </dgm:pt>
    <dgm:pt modelId="{C25D9000-2762-4B6C-BFD6-7B6C2D0122B9}" type="pres">
      <dgm:prSet presAssocID="{93FF5F9D-AAFA-4950-8546-6AECA4470D48}" presName="Ellipse" presStyleLbl="fgAcc1" presStyleIdx="3" presStyleCnt="6"/>
      <dgm:spPr>
        <a:solidFill>
          <a:srgbClr val="FFC000">
            <a:alpha val="90000"/>
          </a:srgbClr>
        </a:solidFill>
        <a:ln w="12700" cap="flat" cmpd="sng" algn="ctr">
          <a:noFill/>
          <a:prstDash val="solid"/>
          <a:miter lim="800000"/>
        </a:ln>
        <a:effectLst/>
      </dgm:spPr>
    </dgm:pt>
    <dgm:pt modelId="{C08C98A3-4322-425C-8260-4319044AFBF1}" type="pres">
      <dgm:prSet presAssocID="{93FF5F9D-AAFA-4950-8546-6AECA4470D48}" presName="L2TextContainer" presStyleLbl="revTx" presStyleIdx="4" presStyleCnt="10">
        <dgm:presLayoutVars>
          <dgm:bulletEnabled val="1"/>
        </dgm:presLayoutVars>
      </dgm:prSet>
      <dgm:spPr/>
    </dgm:pt>
    <dgm:pt modelId="{52F3B4A2-8EDD-4B40-B5F3-A1CECB56D29F}" type="pres">
      <dgm:prSet presAssocID="{93FF5F9D-AAFA-4950-8546-6AECA4470D48}" presName="L1TextContainer" presStyleLbl="revTx" presStyleIdx="5" presStyleCnt="10" custLinFactNeighborX="-33365" custLinFactNeighborY="-1938">
        <dgm:presLayoutVars>
          <dgm:chMax val="1"/>
          <dgm:chPref val="1"/>
          <dgm:bulletEnabled val="1"/>
        </dgm:presLayoutVars>
      </dgm:prSet>
      <dgm:spPr/>
    </dgm:pt>
    <dgm:pt modelId="{4A2B3FB7-F9B6-43D5-A931-C70A3750EA87}" type="pres">
      <dgm:prSet presAssocID="{93FF5F9D-AAFA-4950-8546-6AECA4470D48}" presName="ConnectLine" presStyleLbl="sibTrans1D1" presStyleIdx="2" presStyleCnt="5"/>
      <dgm:spPr>
        <a:noFill/>
        <a:ln w="9525" cap="flat" cmpd="sng" algn="ctr">
          <a:solidFill>
            <a:schemeClr val="accent2">
              <a:lumMod val="50000"/>
            </a:schemeClr>
          </a:solidFill>
          <a:prstDash val="dash"/>
          <a:miter lim="800000"/>
        </a:ln>
        <a:effectLst/>
      </dgm:spPr>
    </dgm:pt>
    <dgm:pt modelId="{BA1A1A8C-A776-4D01-B097-263B42C05CD4}" type="pres">
      <dgm:prSet presAssocID="{93FF5F9D-AAFA-4950-8546-6AECA4470D48}" presName="EmptyPlaceHolder" presStyleCnt="0"/>
      <dgm:spPr/>
    </dgm:pt>
    <dgm:pt modelId="{06E0E481-BB98-4161-9BDE-A1547F63DD20}" type="pres">
      <dgm:prSet presAssocID="{38F0A00F-2CCF-46E9-AA53-7C6F7D500B84}" presName="spaceBetweenRectangles" presStyleCnt="0"/>
      <dgm:spPr/>
    </dgm:pt>
    <dgm:pt modelId="{FB2E9D8E-3404-4E79-B215-9DBE16583FBD}" type="pres">
      <dgm:prSet presAssocID="{57D926EE-FF1C-4F8E-BE58-791552003389}" presName="composite" presStyleCnt="0"/>
      <dgm:spPr/>
    </dgm:pt>
    <dgm:pt modelId="{A4A288FA-2972-4660-B846-F0F60F21A8F3}" type="pres">
      <dgm:prSet presAssocID="{57D926EE-FF1C-4F8E-BE58-791552003389}" presName="ConnectorPoint" presStyleLbl="lnNode1" presStyleIdx="3" presStyleCnt="5"/>
      <dgm:spPr/>
    </dgm:pt>
    <dgm:pt modelId="{B00C1F6C-3838-4D06-B744-0D84C6431A13}" type="pres">
      <dgm:prSet presAssocID="{57D926EE-FF1C-4F8E-BE58-791552003389}" presName="DropPinPlaceHolder" presStyleCnt="0"/>
      <dgm:spPr/>
    </dgm:pt>
    <dgm:pt modelId="{4C5813BC-956A-4F8C-B1AA-086730732ACF}" type="pres">
      <dgm:prSet presAssocID="{57D926EE-FF1C-4F8E-BE58-791552003389}" presName="DropPin" presStyleLbl="alignNode1" presStyleIdx="3" presStyleCnt="5" custLinFactNeighborY="3516"/>
      <dgm:spPr/>
    </dgm:pt>
    <dgm:pt modelId="{30745FD9-45E6-4F2F-952E-B76E1E38EA48}" type="pres">
      <dgm:prSet presAssocID="{57D926EE-FF1C-4F8E-BE58-791552003389}" presName="Ellipse" presStyleLbl="fgAcc1" presStyleIdx="4" presStyleCnt="6"/>
      <dgm:spPr>
        <a:solidFill>
          <a:srgbClr val="FFC000">
            <a:alpha val="90000"/>
          </a:srgbClr>
        </a:solidFill>
        <a:ln w="12700" cap="flat" cmpd="sng" algn="ctr">
          <a:noFill/>
          <a:prstDash val="solid"/>
          <a:miter lim="800000"/>
        </a:ln>
        <a:effectLst/>
      </dgm:spPr>
    </dgm:pt>
    <dgm:pt modelId="{FA75F9D6-BA19-40B6-8EBB-F8B5A1A5DB04}" type="pres">
      <dgm:prSet presAssocID="{57D926EE-FF1C-4F8E-BE58-791552003389}" presName="L2TextContainer" presStyleLbl="revTx" presStyleIdx="6" presStyleCnt="10">
        <dgm:presLayoutVars>
          <dgm:bulletEnabled val="1"/>
        </dgm:presLayoutVars>
      </dgm:prSet>
      <dgm:spPr/>
    </dgm:pt>
    <dgm:pt modelId="{7759EFD6-8D9B-407B-BFD2-E887C01621A3}" type="pres">
      <dgm:prSet presAssocID="{57D926EE-FF1C-4F8E-BE58-791552003389}" presName="L1TextContainer" presStyleLbl="revTx" presStyleIdx="7" presStyleCnt="10" custLinFactNeighborX="-45381">
        <dgm:presLayoutVars>
          <dgm:chMax val="1"/>
          <dgm:chPref val="1"/>
          <dgm:bulletEnabled val="1"/>
        </dgm:presLayoutVars>
      </dgm:prSet>
      <dgm:spPr/>
    </dgm:pt>
    <dgm:pt modelId="{87D01122-9189-4BBF-B5EB-8A13E8CADCB7}" type="pres">
      <dgm:prSet presAssocID="{57D926EE-FF1C-4F8E-BE58-791552003389}" presName="ConnectLine" presStyleLbl="sibTrans1D1" presStyleIdx="3" presStyleCnt="5"/>
      <dgm:spPr>
        <a:noFill/>
        <a:ln w="9525" cap="flat" cmpd="sng" algn="ctr">
          <a:solidFill>
            <a:schemeClr val="accent2">
              <a:lumMod val="50000"/>
            </a:schemeClr>
          </a:solidFill>
          <a:prstDash val="dash"/>
          <a:miter lim="800000"/>
        </a:ln>
        <a:effectLst/>
      </dgm:spPr>
    </dgm:pt>
    <dgm:pt modelId="{F2083E7F-8909-4F43-97E9-9BDF4D0B9596}" type="pres">
      <dgm:prSet presAssocID="{57D926EE-FF1C-4F8E-BE58-791552003389}" presName="EmptyPlaceHolder" presStyleCnt="0"/>
      <dgm:spPr/>
    </dgm:pt>
    <dgm:pt modelId="{6A29383C-57EA-4549-AEB6-87AA2F47DB91}" type="pres">
      <dgm:prSet presAssocID="{A8CFE573-C424-4A7A-A6DC-2CAFAF6BE4BE}" presName="spaceBetweenRectangles" presStyleCnt="0"/>
      <dgm:spPr/>
    </dgm:pt>
    <dgm:pt modelId="{07E7D5C7-192C-4FD4-8FDB-8367E75296B2}" type="pres">
      <dgm:prSet presAssocID="{C29A2877-D327-472A-B8DE-A9582740D1C4}" presName="composite" presStyleCnt="0"/>
      <dgm:spPr/>
    </dgm:pt>
    <dgm:pt modelId="{E5A60AEB-AC99-48F9-A630-D706383CE830}" type="pres">
      <dgm:prSet presAssocID="{C29A2877-D327-472A-B8DE-A9582740D1C4}" presName="ConnectorPoint" presStyleLbl="lnNode1" presStyleIdx="4" presStyleCnt="5"/>
      <dgm:spPr/>
    </dgm:pt>
    <dgm:pt modelId="{DAA99B08-B3AE-4897-936E-6B401AF838B8}" type="pres">
      <dgm:prSet presAssocID="{C29A2877-D327-472A-B8DE-A9582740D1C4}" presName="DropPinPlaceHolder" presStyleCnt="0"/>
      <dgm:spPr/>
    </dgm:pt>
    <dgm:pt modelId="{53AB3C40-A8F3-42AD-ACAA-EFFE0F58231C}" type="pres">
      <dgm:prSet presAssocID="{C29A2877-D327-472A-B8DE-A9582740D1C4}" presName="DropPin" presStyleLbl="alignNode1" presStyleIdx="4" presStyleCnt="5" custScaleX="116254" custScaleY="278969" custLinFactNeighborY="-3516"/>
      <dgm:spPr/>
    </dgm:pt>
    <dgm:pt modelId="{D2FD05BB-C8D3-4629-A36D-3F0D8E17237D}" type="pres">
      <dgm:prSet presAssocID="{C29A2877-D327-472A-B8DE-A9582740D1C4}" presName="Ellipse" presStyleLbl="fgAcc1" presStyleIdx="5" presStyleCnt="6"/>
      <dgm:spPr>
        <a:solidFill>
          <a:schemeClr val="accent2">
            <a:alpha val="90000"/>
            <a:tint val="40000"/>
            <a:hueOff val="0"/>
            <a:satOff val="0"/>
            <a:lumOff val="0"/>
            <a:alphaOff val="0"/>
          </a:schemeClr>
        </a:solidFill>
        <a:ln w="12700" cap="flat" cmpd="sng" algn="ctr">
          <a:noFill/>
          <a:prstDash val="solid"/>
          <a:miter lim="800000"/>
        </a:ln>
        <a:effectLst/>
      </dgm:spPr>
    </dgm:pt>
    <dgm:pt modelId="{A27C66FE-A882-45CB-AA8B-D41CAAC87FCE}" type="pres">
      <dgm:prSet presAssocID="{C29A2877-D327-472A-B8DE-A9582740D1C4}" presName="L2TextContainer" presStyleLbl="revTx" presStyleIdx="8" presStyleCnt="10">
        <dgm:presLayoutVars>
          <dgm:bulletEnabled val="1"/>
        </dgm:presLayoutVars>
      </dgm:prSet>
      <dgm:spPr/>
    </dgm:pt>
    <dgm:pt modelId="{A3AC5A82-45CF-44A1-B41F-635DAC5A92BB}" type="pres">
      <dgm:prSet presAssocID="{C29A2877-D327-472A-B8DE-A9582740D1C4}" presName="L1TextContainer" presStyleLbl="revTx" presStyleIdx="9" presStyleCnt="10" custFlipVert="0" custFlipHor="0" custScaleX="56770" custScaleY="336183" custLinFactNeighborX="11166" custLinFactNeighborY="3370">
        <dgm:presLayoutVars>
          <dgm:chMax val="1"/>
          <dgm:chPref val="1"/>
          <dgm:bulletEnabled val="1"/>
        </dgm:presLayoutVars>
      </dgm:prSet>
      <dgm:spPr/>
    </dgm:pt>
    <dgm:pt modelId="{1513F0EC-F72E-4447-AE42-46AD1B95828E}" type="pres">
      <dgm:prSet presAssocID="{C29A2877-D327-472A-B8DE-A9582740D1C4}" presName="ConnectLine" presStyleLbl="sibTrans1D1" presStyleIdx="4" presStyleCnt="5"/>
      <dgm:spPr>
        <a:noFill/>
        <a:ln w="9525" cap="flat" cmpd="sng" algn="ctr">
          <a:solidFill>
            <a:schemeClr val="accent2">
              <a:lumMod val="50000"/>
            </a:schemeClr>
          </a:solidFill>
          <a:prstDash val="dash"/>
          <a:miter lim="800000"/>
        </a:ln>
        <a:effectLst/>
      </dgm:spPr>
    </dgm:pt>
    <dgm:pt modelId="{AEE1B82C-0846-4933-84C5-2CE9F6ABE6B4}" type="pres">
      <dgm:prSet presAssocID="{C29A2877-D327-472A-B8DE-A9582740D1C4}" presName="EmptyPlaceHolder" presStyleCnt="0"/>
      <dgm:spPr/>
    </dgm:pt>
  </dgm:ptLst>
  <dgm:cxnLst>
    <dgm:cxn modelId="{2F8D9110-DEE1-4530-A787-7B1F955B8D11}" type="presOf" srcId="{E40F4386-8831-418F-B705-2EF711FB0638}" destId="{AA393DB5-4DAB-4AB9-875A-4BE9E87DA2BF}" srcOrd="0" destOrd="0" presId="urn:microsoft.com/office/officeart/2017/3/layout/DropPinTimeline#2"/>
    <dgm:cxn modelId="{21F68C21-0932-40ED-B3AD-15446DF383C2}" srcId="{93FF5F9D-AAFA-4950-8546-6AECA4470D48}" destId="{7C246739-132B-41AD-8DFA-A108B89D138D}" srcOrd="0" destOrd="0" parTransId="{6DC6AB27-331E-4C02-81E1-D2DC0951F94A}" sibTransId="{ABE6CE27-78DF-4DFE-AE98-C519395C0138}"/>
    <dgm:cxn modelId="{D76B7430-3357-4174-8439-41EDA872EF5F}" srcId="{C29A2877-D327-472A-B8DE-A9582740D1C4}" destId="{25D1910D-4E8B-4393-8125-38DEB2A68B1E}" srcOrd="0" destOrd="0" parTransId="{71FC1CD1-8933-446D-A410-F2E5ECFCDCD4}" sibTransId="{FD38C820-2D77-442C-81A5-3C5E08D280FF}"/>
    <dgm:cxn modelId="{10C14F34-D61A-4E98-B25B-3E085A103CE3}" type="presOf" srcId="{160C5714-0868-4287-90D8-28FB7BF6BD2C}" destId="{407671DE-689A-4402-8922-08873E63480D}" srcOrd="0" destOrd="0" presId="urn:microsoft.com/office/officeart/2017/3/layout/DropPinTimeline#2"/>
    <dgm:cxn modelId="{0A3B7C5F-7735-4608-8242-E6F73844D071}" srcId="{160C5714-0868-4287-90D8-28FB7BF6BD2C}" destId="{216BC4CD-18EE-4F27-8680-F1299126CE77}" srcOrd="1" destOrd="0" parTransId="{9035202F-34B7-4FD2-ABEC-FBF9181D08E7}" sibTransId="{53BD166D-91E5-487C-BD55-AC4B1FA9AFAB}"/>
    <dgm:cxn modelId="{676C0349-F2D6-4D2C-9FCF-F305471D4E59}" type="presOf" srcId="{216BC4CD-18EE-4F27-8680-F1299126CE77}" destId="{6386BA6E-453A-41E1-ADAD-7626B92BD1BF}" srcOrd="0" destOrd="0" presId="urn:microsoft.com/office/officeart/2017/3/layout/DropPinTimeline#2"/>
    <dgm:cxn modelId="{5014994C-918A-42D4-A167-074D88DB0B7A}" type="presOf" srcId="{7C246739-132B-41AD-8DFA-A108B89D138D}" destId="{C08C98A3-4322-425C-8260-4319044AFBF1}" srcOrd="0" destOrd="0" presId="urn:microsoft.com/office/officeart/2017/3/layout/DropPinTimeline#2"/>
    <dgm:cxn modelId="{6EE63C79-C3BB-40FB-8A21-3E84A0431EC1}" type="presOf" srcId="{04956CC5-BC9D-4B6B-9065-8589629A4900}" destId="{FA75F9D6-BA19-40B6-8EBB-F8B5A1A5DB04}" srcOrd="0" destOrd="0" presId="urn:microsoft.com/office/officeart/2017/3/layout/DropPinTimeline#2"/>
    <dgm:cxn modelId="{D8458B8B-6A4A-41F6-A4AC-6449A963A532}" type="presOf" srcId="{57D926EE-FF1C-4F8E-BE58-791552003389}" destId="{7759EFD6-8D9B-407B-BFD2-E887C01621A3}" srcOrd="0" destOrd="0" presId="urn:microsoft.com/office/officeart/2017/3/layout/DropPinTimeline#2"/>
    <dgm:cxn modelId="{7FD8009C-0CEB-41DE-B0CC-709282B25D15}" srcId="{E40F4386-8831-418F-B705-2EF711FB0638}" destId="{9D775CEA-FB87-47C4-9A33-B679A4F91D5A}" srcOrd="0" destOrd="0" parTransId="{C3B4CFE3-1417-4427-AA54-FBDCAAFFE651}" sibTransId="{DCB568C9-3C02-42D5-BA11-189A5C3024AA}"/>
    <dgm:cxn modelId="{E06C2FA0-97C9-4115-8036-5641738523F0}" srcId="{160C5714-0868-4287-90D8-28FB7BF6BD2C}" destId="{C29A2877-D327-472A-B8DE-A9582740D1C4}" srcOrd="4" destOrd="0" parTransId="{ACB8F89D-E3F0-46D6-9FE2-0E08ED03F108}" sibTransId="{4C9B2A60-E155-4BBB-A3EE-15AEEAA6D5C7}"/>
    <dgm:cxn modelId="{369994A5-D668-4BAA-BAE5-4659A47CAE31}" srcId="{160C5714-0868-4287-90D8-28FB7BF6BD2C}" destId="{57D926EE-FF1C-4F8E-BE58-791552003389}" srcOrd="3" destOrd="0" parTransId="{73E44EEA-ED9D-47FC-9428-986D0A1FC4C0}" sibTransId="{A8CFE573-C424-4A7A-A6DC-2CAFAF6BE4BE}"/>
    <dgm:cxn modelId="{BE51D2B2-029C-4554-8705-90B588CC81C4}" srcId="{57D926EE-FF1C-4F8E-BE58-791552003389}" destId="{04956CC5-BC9D-4B6B-9065-8589629A4900}" srcOrd="0" destOrd="0" parTransId="{EF3CCB5D-2D2B-414F-9C3E-2A98641DE75C}" sibTransId="{4A8BA95F-C155-4C29-BC73-64B882D2BD09}"/>
    <dgm:cxn modelId="{A3C550B7-D35D-4082-8B0A-7D10ADFE124B}" type="presOf" srcId="{25D1910D-4E8B-4393-8125-38DEB2A68B1E}" destId="{A27C66FE-A882-45CB-AA8B-D41CAAC87FCE}" srcOrd="0" destOrd="0" presId="urn:microsoft.com/office/officeart/2017/3/layout/DropPinTimeline#2"/>
    <dgm:cxn modelId="{6DB8FFBA-487B-4E87-9D41-FD7AF2F69CF4}" srcId="{160C5714-0868-4287-90D8-28FB7BF6BD2C}" destId="{E40F4386-8831-418F-B705-2EF711FB0638}" srcOrd="0" destOrd="0" parTransId="{BA5DB78F-0BD1-45CF-9B96-46A70AB3D9A2}" sibTransId="{D0CAE994-5783-41EC-9711-4E1D519F3834}"/>
    <dgm:cxn modelId="{71FE39CF-70A2-4C21-8FB1-F54587B63FA9}" type="presOf" srcId="{9D775CEA-FB87-47C4-9A33-B679A4F91D5A}" destId="{A292B0A5-8BE5-4E84-8618-26EA28CFF4A3}" srcOrd="0" destOrd="0" presId="urn:microsoft.com/office/officeart/2017/3/layout/DropPinTimeline#2"/>
    <dgm:cxn modelId="{300126DA-65CE-4820-8449-FCF3ECC004FE}" type="presOf" srcId="{93FF5F9D-AAFA-4950-8546-6AECA4470D48}" destId="{52F3B4A2-8EDD-4B40-B5F3-A1CECB56D29F}" srcOrd="0" destOrd="0" presId="urn:microsoft.com/office/officeart/2017/3/layout/DropPinTimeline#2"/>
    <dgm:cxn modelId="{06A2C4EF-834F-43FD-B45A-1554E6A68EBB}" srcId="{160C5714-0868-4287-90D8-28FB7BF6BD2C}" destId="{93FF5F9D-AAFA-4950-8546-6AECA4470D48}" srcOrd="2" destOrd="0" parTransId="{3D298734-E7B7-4677-BE81-F586C8D97438}" sibTransId="{38F0A00F-2CCF-46E9-AA53-7C6F7D500B84}"/>
    <dgm:cxn modelId="{08E607FE-15AE-432C-8214-161F17E777E2}" type="presOf" srcId="{C29A2877-D327-472A-B8DE-A9582740D1C4}" destId="{A3AC5A82-45CF-44A1-B41F-635DAC5A92BB}" srcOrd="0" destOrd="0" presId="urn:microsoft.com/office/officeart/2017/3/layout/DropPinTimeline#2"/>
    <dgm:cxn modelId="{6C89CD35-86C2-488C-B1B6-B8E91AB121B7}" type="presParOf" srcId="{407671DE-689A-4402-8922-08873E63480D}" destId="{1E8C53CE-312B-400D-8E6A-4635CB4CE270}" srcOrd="0" destOrd="0" presId="urn:microsoft.com/office/officeart/2017/3/layout/DropPinTimeline#2"/>
    <dgm:cxn modelId="{F459E339-6CF5-4935-83C6-C36F4BD218C0}" type="presParOf" srcId="{407671DE-689A-4402-8922-08873E63480D}" destId="{46D0A0B6-99C1-4C93-9D07-D394FCD06FBC}" srcOrd="1" destOrd="0" presId="urn:microsoft.com/office/officeart/2017/3/layout/DropPinTimeline#2"/>
    <dgm:cxn modelId="{6F671416-8896-48F7-9C8D-78A9E6200C9E}" type="presParOf" srcId="{46D0A0B6-99C1-4C93-9D07-D394FCD06FBC}" destId="{54FA9F05-68DF-4858-B50D-DCEC408D98A0}" srcOrd="0" destOrd="0" presId="urn:microsoft.com/office/officeart/2017/3/layout/DropPinTimeline#2"/>
    <dgm:cxn modelId="{3C9C78E0-7D90-4559-B028-76D9854C715A}" type="presParOf" srcId="{54FA9F05-68DF-4858-B50D-DCEC408D98A0}" destId="{CDDE1E5C-76D1-411D-97D4-8F1977E9842D}" srcOrd="0" destOrd="0" presId="urn:microsoft.com/office/officeart/2017/3/layout/DropPinTimeline#2"/>
    <dgm:cxn modelId="{F124A0A7-8845-4FD1-970D-3228C7936FA5}" type="presParOf" srcId="{54FA9F05-68DF-4858-B50D-DCEC408D98A0}" destId="{A3C084F2-0093-4679-BE5F-A72847C99793}" srcOrd="1" destOrd="0" presId="urn:microsoft.com/office/officeart/2017/3/layout/DropPinTimeline#2"/>
    <dgm:cxn modelId="{30B266FB-6D91-48A0-8521-4B28317839A2}" type="presParOf" srcId="{A3C084F2-0093-4679-BE5F-A72847C99793}" destId="{0A69E26B-610A-460B-8DC9-F49A37B64039}" srcOrd="0" destOrd="0" presId="urn:microsoft.com/office/officeart/2017/3/layout/DropPinTimeline#2"/>
    <dgm:cxn modelId="{8EA730A7-9BDD-4EC8-BFE3-AECA1A87608E}" type="presParOf" srcId="{A3C084F2-0093-4679-BE5F-A72847C99793}" destId="{0D47F3AA-634C-409F-BD69-E4BACD9CCCFA}" srcOrd="1" destOrd="0" presId="urn:microsoft.com/office/officeart/2017/3/layout/DropPinTimeline#2"/>
    <dgm:cxn modelId="{AB889069-66C0-4C20-8871-9CD6DB4AAEDF}" type="presParOf" srcId="{54FA9F05-68DF-4858-B50D-DCEC408D98A0}" destId="{A292B0A5-8BE5-4E84-8618-26EA28CFF4A3}" srcOrd="2" destOrd="0" presId="urn:microsoft.com/office/officeart/2017/3/layout/DropPinTimeline#2"/>
    <dgm:cxn modelId="{8EE28F01-EC56-49AE-AA2A-6BED9349E934}" type="presParOf" srcId="{54FA9F05-68DF-4858-B50D-DCEC408D98A0}" destId="{AA393DB5-4DAB-4AB9-875A-4BE9E87DA2BF}" srcOrd="3" destOrd="0" presId="urn:microsoft.com/office/officeart/2017/3/layout/DropPinTimeline#2"/>
    <dgm:cxn modelId="{AD2F8BAC-CA83-42B5-B2B5-BE243F3B4F28}" type="presParOf" srcId="{54FA9F05-68DF-4858-B50D-DCEC408D98A0}" destId="{D10F2BCE-B77B-4F05-95FD-A65109E5DEA0}" srcOrd="4" destOrd="0" presId="urn:microsoft.com/office/officeart/2017/3/layout/DropPinTimeline#2"/>
    <dgm:cxn modelId="{974311E6-8FCD-474C-869D-9C58AA2AB2CF}" type="presParOf" srcId="{54FA9F05-68DF-4858-B50D-DCEC408D98A0}" destId="{7842451D-72E5-4EF0-B35E-DA20F99FD31B}" srcOrd="5" destOrd="0" presId="urn:microsoft.com/office/officeart/2017/3/layout/DropPinTimeline#2"/>
    <dgm:cxn modelId="{B93D1322-F8DE-4529-B816-60B23439AEB9}" type="presParOf" srcId="{46D0A0B6-99C1-4C93-9D07-D394FCD06FBC}" destId="{B17D2C92-48C0-4F3D-88BD-E2B451D76F57}" srcOrd="1" destOrd="0" presId="urn:microsoft.com/office/officeart/2017/3/layout/DropPinTimeline#2"/>
    <dgm:cxn modelId="{595F7212-8F79-4AF4-B1FF-0AC83B4AE9B1}" type="presParOf" srcId="{46D0A0B6-99C1-4C93-9D07-D394FCD06FBC}" destId="{FBE92DF5-B8E0-497C-B190-87AC73E45970}" srcOrd="2" destOrd="0" presId="urn:microsoft.com/office/officeart/2017/3/layout/DropPinTimeline#2"/>
    <dgm:cxn modelId="{434F4C38-C0FC-417D-9B39-5099EDEEE6AF}" type="presParOf" srcId="{FBE92DF5-B8E0-497C-B190-87AC73E45970}" destId="{94B71067-EBEC-4112-A9D1-8B8A7A437FC8}" srcOrd="0" destOrd="0" presId="urn:microsoft.com/office/officeart/2017/3/layout/DropPinTimeline#2"/>
    <dgm:cxn modelId="{02D4C1E5-049A-416A-B437-DBE3A8F2ECB9}" type="presParOf" srcId="{FBE92DF5-B8E0-497C-B190-87AC73E45970}" destId="{7514FAA3-F485-4827-B6A2-FC89911A0BB4}" srcOrd="1" destOrd="0" presId="urn:microsoft.com/office/officeart/2017/3/layout/DropPinTimeline#2"/>
    <dgm:cxn modelId="{7253F39D-0DDC-4FD9-AFC0-83404612483E}" type="presParOf" srcId="{7514FAA3-F485-4827-B6A2-FC89911A0BB4}" destId="{11AAD205-8152-4363-B661-3C3A26A103FF}" srcOrd="0" destOrd="0" presId="urn:microsoft.com/office/officeart/2017/3/layout/DropPinTimeline#2"/>
    <dgm:cxn modelId="{D0BF01F7-A241-4AFA-B343-C9675FA7C34B}" type="presParOf" srcId="{7514FAA3-F485-4827-B6A2-FC89911A0BB4}" destId="{2E4364CD-3B8A-4A42-AB11-744F4277900A}" srcOrd="1" destOrd="0" presId="urn:microsoft.com/office/officeart/2017/3/layout/DropPinTimeline#2"/>
    <dgm:cxn modelId="{5C867F54-5644-46E9-BC8E-EA7641189546}" type="presParOf" srcId="{FBE92DF5-B8E0-497C-B190-87AC73E45970}" destId="{07310A89-F151-435B-963F-FD9908E8C694}" srcOrd="2" destOrd="0" presId="urn:microsoft.com/office/officeart/2017/3/layout/DropPinTimeline#2"/>
    <dgm:cxn modelId="{F1511C53-DEAF-428E-BBAD-152AEB55E9D3}" type="presParOf" srcId="{FBE92DF5-B8E0-497C-B190-87AC73E45970}" destId="{6386BA6E-453A-41E1-ADAD-7626B92BD1BF}" srcOrd="3" destOrd="0" presId="urn:microsoft.com/office/officeart/2017/3/layout/DropPinTimeline#2"/>
    <dgm:cxn modelId="{1B62D03D-1AE0-4F33-89E7-3D0A353803F6}" type="presParOf" srcId="{FBE92DF5-B8E0-497C-B190-87AC73E45970}" destId="{DB95D829-80DF-4ADA-B04C-CE92ADFB6606}" srcOrd="4" destOrd="0" presId="urn:microsoft.com/office/officeart/2017/3/layout/DropPinTimeline#2"/>
    <dgm:cxn modelId="{48A92201-C498-4CC2-8D33-EA76DB90ACB5}" type="presParOf" srcId="{FBE92DF5-B8E0-497C-B190-87AC73E45970}" destId="{CDFB6879-D0D6-43FC-BC0B-D27687D992EB}" srcOrd="5" destOrd="0" presId="urn:microsoft.com/office/officeart/2017/3/layout/DropPinTimeline#2"/>
    <dgm:cxn modelId="{D5D63A18-1518-429A-AB02-5016F347C211}" type="presParOf" srcId="{46D0A0B6-99C1-4C93-9D07-D394FCD06FBC}" destId="{73F94D99-690C-4CBF-869A-EF5DD70CF6B4}" srcOrd="3" destOrd="0" presId="urn:microsoft.com/office/officeart/2017/3/layout/DropPinTimeline#2"/>
    <dgm:cxn modelId="{142AC4D7-5C4C-4E46-BF7E-0B965E0F52C1}" type="presParOf" srcId="{46D0A0B6-99C1-4C93-9D07-D394FCD06FBC}" destId="{CEDC3BDA-322C-4005-A3A5-77E148865242}" srcOrd="4" destOrd="0" presId="urn:microsoft.com/office/officeart/2017/3/layout/DropPinTimeline#2"/>
    <dgm:cxn modelId="{7A85A911-4730-450E-BBAF-1819B73DC3C7}" type="presParOf" srcId="{CEDC3BDA-322C-4005-A3A5-77E148865242}" destId="{83D4573F-3CB1-4541-8BEE-E8224A8ED015}" srcOrd="0" destOrd="0" presId="urn:microsoft.com/office/officeart/2017/3/layout/DropPinTimeline#2"/>
    <dgm:cxn modelId="{185C458B-2BC9-4C68-BFC3-CAD51CD716F1}" type="presParOf" srcId="{CEDC3BDA-322C-4005-A3A5-77E148865242}" destId="{192BBF61-2B64-4E18-92EE-EF8B6030201C}" srcOrd="1" destOrd="0" presId="urn:microsoft.com/office/officeart/2017/3/layout/DropPinTimeline#2"/>
    <dgm:cxn modelId="{F317F21D-B461-4C78-9610-E3909525DD39}" type="presParOf" srcId="{192BBF61-2B64-4E18-92EE-EF8B6030201C}" destId="{63CCDBCC-C40A-41AF-BB40-B20A9AB919D8}" srcOrd="0" destOrd="0" presId="urn:microsoft.com/office/officeart/2017/3/layout/DropPinTimeline#2"/>
    <dgm:cxn modelId="{A53C25CC-754C-4C2C-AC2B-FA5244A4187C}" type="presParOf" srcId="{192BBF61-2B64-4E18-92EE-EF8B6030201C}" destId="{C25D9000-2762-4B6C-BFD6-7B6C2D0122B9}" srcOrd="1" destOrd="0" presId="urn:microsoft.com/office/officeart/2017/3/layout/DropPinTimeline#2"/>
    <dgm:cxn modelId="{14F9ABB0-B0E9-4CC3-8676-EC0DE9EF0D9A}" type="presParOf" srcId="{CEDC3BDA-322C-4005-A3A5-77E148865242}" destId="{C08C98A3-4322-425C-8260-4319044AFBF1}" srcOrd="2" destOrd="0" presId="urn:microsoft.com/office/officeart/2017/3/layout/DropPinTimeline#2"/>
    <dgm:cxn modelId="{6664A547-22FC-4194-9E56-BD20A082C8B5}" type="presParOf" srcId="{CEDC3BDA-322C-4005-A3A5-77E148865242}" destId="{52F3B4A2-8EDD-4B40-B5F3-A1CECB56D29F}" srcOrd="3" destOrd="0" presId="urn:microsoft.com/office/officeart/2017/3/layout/DropPinTimeline#2"/>
    <dgm:cxn modelId="{4EDC28BC-D823-4911-9A32-7CEA0779224F}" type="presParOf" srcId="{CEDC3BDA-322C-4005-A3A5-77E148865242}" destId="{4A2B3FB7-F9B6-43D5-A931-C70A3750EA87}" srcOrd="4" destOrd="0" presId="urn:microsoft.com/office/officeart/2017/3/layout/DropPinTimeline#2"/>
    <dgm:cxn modelId="{4FF873D1-57F2-4835-BC51-E337A4EA4241}" type="presParOf" srcId="{CEDC3BDA-322C-4005-A3A5-77E148865242}" destId="{BA1A1A8C-A776-4D01-B097-263B42C05CD4}" srcOrd="5" destOrd="0" presId="urn:microsoft.com/office/officeart/2017/3/layout/DropPinTimeline#2"/>
    <dgm:cxn modelId="{3B6D012D-455F-4006-A536-A6C4353C2052}" type="presParOf" srcId="{46D0A0B6-99C1-4C93-9D07-D394FCD06FBC}" destId="{06E0E481-BB98-4161-9BDE-A1547F63DD20}" srcOrd="5" destOrd="0" presId="urn:microsoft.com/office/officeart/2017/3/layout/DropPinTimeline#2"/>
    <dgm:cxn modelId="{C6A89C30-6AD3-4D93-A6B6-89620029568F}" type="presParOf" srcId="{46D0A0B6-99C1-4C93-9D07-D394FCD06FBC}" destId="{FB2E9D8E-3404-4E79-B215-9DBE16583FBD}" srcOrd="6" destOrd="0" presId="urn:microsoft.com/office/officeart/2017/3/layout/DropPinTimeline#2"/>
    <dgm:cxn modelId="{0BA6FAD4-C82F-4CF2-B050-BC6402D72317}" type="presParOf" srcId="{FB2E9D8E-3404-4E79-B215-9DBE16583FBD}" destId="{A4A288FA-2972-4660-B846-F0F60F21A8F3}" srcOrd="0" destOrd="0" presId="urn:microsoft.com/office/officeart/2017/3/layout/DropPinTimeline#2"/>
    <dgm:cxn modelId="{D827CF64-DAAB-46B4-AAE8-CAC4EDF45D65}" type="presParOf" srcId="{FB2E9D8E-3404-4E79-B215-9DBE16583FBD}" destId="{B00C1F6C-3838-4D06-B744-0D84C6431A13}" srcOrd="1" destOrd="0" presId="urn:microsoft.com/office/officeart/2017/3/layout/DropPinTimeline#2"/>
    <dgm:cxn modelId="{B6F441BE-7CC5-4BA2-AD5C-E397940C8C56}" type="presParOf" srcId="{B00C1F6C-3838-4D06-B744-0D84C6431A13}" destId="{4C5813BC-956A-4F8C-B1AA-086730732ACF}" srcOrd="0" destOrd="0" presId="urn:microsoft.com/office/officeart/2017/3/layout/DropPinTimeline#2"/>
    <dgm:cxn modelId="{942C4F31-20BC-4420-856C-1100353964F4}" type="presParOf" srcId="{B00C1F6C-3838-4D06-B744-0D84C6431A13}" destId="{30745FD9-45E6-4F2F-952E-B76E1E38EA48}" srcOrd="1" destOrd="0" presId="urn:microsoft.com/office/officeart/2017/3/layout/DropPinTimeline#2"/>
    <dgm:cxn modelId="{D0CD9DFA-2FB2-44B9-8DE3-5F6532133847}" type="presParOf" srcId="{FB2E9D8E-3404-4E79-B215-9DBE16583FBD}" destId="{FA75F9D6-BA19-40B6-8EBB-F8B5A1A5DB04}" srcOrd="2" destOrd="0" presId="urn:microsoft.com/office/officeart/2017/3/layout/DropPinTimeline#2"/>
    <dgm:cxn modelId="{D679C82D-63E2-463C-9A92-3904D69176C2}" type="presParOf" srcId="{FB2E9D8E-3404-4E79-B215-9DBE16583FBD}" destId="{7759EFD6-8D9B-407B-BFD2-E887C01621A3}" srcOrd="3" destOrd="0" presId="urn:microsoft.com/office/officeart/2017/3/layout/DropPinTimeline#2"/>
    <dgm:cxn modelId="{EC658906-BA2C-4173-BD0D-D9C187057EC8}" type="presParOf" srcId="{FB2E9D8E-3404-4E79-B215-9DBE16583FBD}" destId="{87D01122-9189-4BBF-B5EB-8A13E8CADCB7}" srcOrd="4" destOrd="0" presId="urn:microsoft.com/office/officeart/2017/3/layout/DropPinTimeline#2"/>
    <dgm:cxn modelId="{C5AA415B-AF76-4B6A-AE9F-5AF709639D9B}" type="presParOf" srcId="{FB2E9D8E-3404-4E79-B215-9DBE16583FBD}" destId="{F2083E7F-8909-4F43-97E9-9BDF4D0B9596}" srcOrd="5" destOrd="0" presId="urn:microsoft.com/office/officeart/2017/3/layout/DropPinTimeline#2"/>
    <dgm:cxn modelId="{E1E1593E-C8C5-4C96-A007-7871FDFD795F}" type="presParOf" srcId="{46D0A0B6-99C1-4C93-9D07-D394FCD06FBC}" destId="{6A29383C-57EA-4549-AEB6-87AA2F47DB91}" srcOrd="7" destOrd="0" presId="urn:microsoft.com/office/officeart/2017/3/layout/DropPinTimeline#2"/>
    <dgm:cxn modelId="{5E6C8F40-D55B-4CFE-845F-72F885373850}" type="presParOf" srcId="{46D0A0B6-99C1-4C93-9D07-D394FCD06FBC}" destId="{07E7D5C7-192C-4FD4-8FDB-8367E75296B2}" srcOrd="8" destOrd="0" presId="urn:microsoft.com/office/officeart/2017/3/layout/DropPinTimeline#2"/>
    <dgm:cxn modelId="{A0B36C88-2CD6-4929-A7AC-59DF384FF4AE}" type="presParOf" srcId="{07E7D5C7-192C-4FD4-8FDB-8367E75296B2}" destId="{E5A60AEB-AC99-48F9-A630-D706383CE830}" srcOrd="0" destOrd="0" presId="urn:microsoft.com/office/officeart/2017/3/layout/DropPinTimeline#2"/>
    <dgm:cxn modelId="{FD306634-A80C-4523-BBE1-D7866903FDDF}" type="presParOf" srcId="{07E7D5C7-192C-4FD4-8FDB-8367E75296B2}" destId="{DAA99B08-B3AE-4897-936E-6B401AF838B8}" srcOrd="1" destOrd="0" presId="urn:microsoft.com/office/officeart/2017/3/layout/DropPinTimeline#2"/>
    <dgm:cxn modelId="{F28D313F-CFB9-48AB-8BB0-83AE20F069ED}" type="presParOf" srcId="{DAA99B08-B3AE-4897-936E-6B401AF838B8}" destId="{53AB3C40-A8F3-42AD-ACAA-EFFE0F58231C}" srcOrd="0" destOrd="0" presId="urn:microsoft.com/office/officeart/2017/3/layout/DropPinTimeline#2"/>
    <dgm:cxn modelId="{3068948A-D087-458D-BC9B-5989E89D823C}" type="presParOf" srcId="{DAA99B08-B3AE-4897-936E-6B401AF838B8}" destId="{D2FD05BB-C8D3-4629-A36D-3F0D8E17237D}" srcOrd="1" destOrd="0" presId="urn:microsoft.com/office/officeart/2017/3/layout/DropPinTimeline#2"/>
    <dgm:cxn modelId="{CC2FFC25-F039-45DE-9081-1A23B9F0EE07}" type="presParOf" srcId="{07E7D5C7-192C-4FD4-8FDB-8367E75296B2}" destId="{A27C66FE-A882-45CB-AA8B-D41CAAC87FCE}" srcOrd="2" destOrd="0" presId="urn:microsoft.com/office/officeart/2017/3/layout/DropPinTimeline#2"/>
    <dgm:cxn modelId="{55086221-BF52-4988-BFDC-9AFFA91F7ADC}" type="presParOf" srcId="{07E7D5C7-192C-4FD4-8FDB-8367E75296B2}" destId="{A3AC5A82-45CF-44A1-B41F-635DAC5A92BB}" srcOrd="3" destOrd="0" presId="urn:microsoft.com/office/officeart/2017/3/layout/DropPinTimeline#2"/>
    <dgm:cxn modelId="{E35186B6-D3D9-4D2D-A30A-5D6398D7DCAF}" type="presParOf" srcId="{07E7D5C7-192C-4FD4-8FDB-8367E75296B2}" destId="{1513F0EC-F72E-4447-AE42-46AD1B95828E}" srcOrd="4" destOrd="0" presId="urn:microsoft.com/office/officeart/2017/3/layout/DropPinTimeline#2"/>
    <dgm:cxn modelId="{5246CFDA-A2E7-400D-984B-A14DF13E2A13}" type="presParOf" srcId="{07E7D5C7-192C-4FD4-8FDB-8367E75296B2}" destId="{AEE1B82C-0846-4933-84C5-2CE9F6ABE6B4}" srcOrd="5" destOrd="0" presId="urn:microsoft.com/office/officeart/2017/3/layout/DropPinTimelin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C53CE-312B-400D-8E6A-4635CB4CE270}">
      <dsp:nvSpPr>
        <dsp:cNvPr id="0" name=""/>
        <dsp:cNvSpPr/>
      </dsp:nvSpPr>
      <dsp:spPr>
        <a:xfrm>
          <a:off x="0" y="2175669"/>
          <a:ext cx="10693400" cy="0"/>
        </a:xfrm>
        <a:prstGeom prst="lin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A69E26B-610A-460B-8DC9-F49A37B64039}">
      <dsp:nvSpPr>
        <dsp:cNvPr id="0" name=""/>
        <dsp:cNvSpPr/>
      </dsp:nvSpPr>
      <dsp:spPr>
        <a:xfrm rot="8100000">
          <a:off x="198176" y="490478"/>
          <a:ext cx="310026" cy="31002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7F3AA-634C-409F-BD69-E4BACD9CCCFA}">
      <dsp:nvSpPr>
        <dsp:cNvPr id="0" name=""/>
        <dsp:cNvSpPr/>
      </dsp:nvSpPr>
      <dsp:spPr>
        <a:xfrm>
          <a:off x="232617" y="524920"/>
          <a:ext cx="241144" cy="241144"/>
        </a:xfrm>
        <a:prstGeom prst="ellipse">
          <a:avLst/>
        </a:prstGeom>
        <a:solidFill>
          <a:srgbClr val="FFC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92B0A5-8BE5-4E84-8618-26EA28CFF4A3}">
      <dsp:nvSpPr>
        <dsp:cNvPr id="0" name=""/>
        <dsp:cNvSpPr/>
      </dsp:nvSpPr>
      <dsp:spPr>
        <a:xfrm>
          <a:off x="572411" y="887672"/>
          <a:ext cx="1981980"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l" defTabSz="622300">
            <a:lnSpc>
              <a:spcPct val="90000"/>
            </a:lnSpc>
            <a:spcBef>
              <a:spcPct val="0"/>
            </a:spcBef>
            <a:spcAft>
              <a:spcPct val="35000"/>
            </a:spcAft>
            <a:buNone/>
          </a:pPr>
          <a:r>
            <a:rPr lang="en-US" sz="1400" b="0" i="0" u="none" kern="1200" dirty="0"/>
            <a:t>To start a presentation, go to the Slide Show tab, and select From Beginning.</a:t>
          </a:r>
          <a:endParaRPr lang="en-US" sz="1400" kern="1200" dirty="0"/>
        </a:p>
      </dsp:txBody>
      <dsp:txXfrm>
        <a:off x="572411" y="887672"/>
        <a:ext cx="1981980" cy="1287996"/>
      </dsp:txXfrm>
    </dsp:sp>
    <dsp:sp modelId="{AA393DB5-4DAB-4AB9-875A-4BE9E87DA2BF}">
      <dsp:nvSpPr>
        <dsp:cNvPr id="0" name=""/>
        <dsp:cNvSpPr/>
      </dsp:nvSpPr>
      <dsp:spPr>
        <a:xfrm>
          <a:off x="572411" y="435133"/>
          <a:ext cx="1981980"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dirty="0"/>
            <a:t>Title</a:t>
          </a:r>
        </a:p>
      </dsp:txBody>
      <dsp:txXfrm>
        <a:off x="572411" y="435133"/>
        <a:ext cx="1981980" cy="452539"/>
      </dsp:txXfrm>
    </dsp:sp>
    <dsp:sp modelId="{D10F2BCE-B77B-4F05-95FD-A65109E5DEA0}">
      <dsp:nvSpPr>
        <dsp:cNvPr id="0" name=""/>
        <dsp:cNvSpPr/>
      </dsp:nvSpPr>
      <dsp:spPr>
        <a:xfrm>
          <a:off x="353189" y="887672"/>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CDDE1E5C-76D1-411D-97D4-8F1977E9842D}">
      <dsp:nvSpPr>
        <dsp:cNvPr id="0" name=""/>
        <dsp:cNvSpPr/>
      </dsp:nvSpPr>
      <dsp:spPr>
        <a:xfrm>
          <a:off x="313944" y="2134940"/>
          <a:ext cx="7891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AD205-8152-4363-B661-3C3A26A103FF}">
      <dsp:nvSpPr>
        <dsp:cNvPr id="0" name=""/>
        <dsp:cNvSpPr/>
      </dsp:nvSpPr>
      <dsp:spPr>
        <a:xfrm rot="18900000">
          <a:off x="1636432" y="3476688"/>
          <a:ext cx="310026" cy="31002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364CD-3B8A-4A42-AB11-744F4277900A}">
      <dsp:nvSpPr>
        <dsp:cNvPr id="0" name=""/>
        <dsp:cNvSpPr/>
      </dsp:nvSpPr>
      <dsp:spPr>
        <a:xfrm>
          <a:off x="1670873" y="3511129"/>
          <a:ext cx="241144" cy="241144"/>
        </a:xfrm>
        <a:prstGeom prst="ellipse">
          <a:avLst/>
        </a:prstGeom>
        <a:solidFill>
          <a:srgbClr val="FFC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10A89-F151-435B-963F-FD9908E8C694}">
      <dsp:nvSpPr>
        <dsp:cNvPr id="0" name=""/>
        <dsp:cNvSpPr/>
      </dsp:nvSpPr>
      <dsp:spPr>
        <a:xfrm>
          <a:off x="2004612" y="2194205"/>
          <a:ext cx="1981980" cy="1287996"/>
        </a:xfrm>
        <a:prstGeom prst="rect">
          <a:avLst/>
        </a:prstGeom>
        <a:noFill/>
        <a:ln>
          <a:noFill/>
        </a:ln>
        <a:effectLst/>
      </dsp:spPr>
      <dsp:style>
        <a:lnRef idx="0">
          <a:scrgbClr r="0" g="0" b="0"/>
        </a:lnRef>
        <a:fillRef idx="0">
          <a:scrgbClr r="0" g="0" b="0"/>
        </a:fillRef>
        <a:effectRef idx="0">
          <a:scrgbClr r="0" g="0" b="0"/>
        </a:effectRef>
        <a:fontRef idx="minor"/>
      </dsp:style>
    </dsp:sp>
    <dsp:sp modelId="{6386BA6E-453A-41E1-ADAD-7626B92BD1BF}">
      <dsp:nvSpPr>
        <dsp:cNvPr id="0" name=""/>
        <dsp:cNvSpPr/>
      </dsp:nvSpPr>
      <dsp:spPr>
        <a:xfrm>
          <a:off x="2004612" y="3482201"/>
          <a:ext cx="1981980"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dirty="0"/>
            <a:t>Title</a:t>
          </a:r>
        </a:p>
      </dsp:txBody>
      <dsp:txXfrm>
        <a:off x="2004612" y="3482201"/>
        <a:ext cx="1981980" cy="452539"/>
      </dsp:txXfrm>
    </dsp:sp>
    <dsp:sp modelId="{DB95D829-80DF-4ADA-B04C-CE92ADFB6606}">
      <dsp:nvSpPr>
        <dsp:cNvPr id="0" name=""/>
        <dsp:cNvSpPr/>
      </dsp:nvSpPr>
      <dsp:spPr>
        <a:xfrm>
          <a:off x="1785390" y="2194205"/>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94B71067-EBEC-4112-A9D1-8B8A7A437FC8}">
      <dsp:nvSpPr>
        <dsp:cNvPr id="0" name=""/>
        <dsp:cNvSpPr/>
      </dsp:nvSpPr>
      <dsp:spPr>
        <a:xfrm>
          <a:off x="1746144" y="2153476"/>
          <a:ext cx="7891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CDBCC-C40A-41AF-BB40-B20A9AB919D8}">
      <dsp:nvSpPr>
        <dsp:cNvPr id="0" name=""/>
        <dsp:cNvSpPr/>
      </dsp:nvSpPr>
      <dsp:spPr>
        <a:xfrm rot="8100000">
          <a:off x="3686568" y="563020"/>
          <a:ext cx="310026" cy="31002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5D9000-2762-4B6C-BFD6-7B6C2D0122B9}">
      <dsp:nvSpPr>
        <dsp:cNvPr id="0" name=""/>
        <dsp:cNvSpPr/>
      </dsp:nvSpPr>
      <dsp:spPr>
        <a:xfrm>
          <a:off x="3721009" y="597462"/>
          <a:ext cx="241144" cy="241144"/>
        </a:xfrm>
        <a:prstGeom prst="ellipse">
          <a:avLst/>
        </a:prstGeom>
        <a:solidFill>
          <a:srgbClr val="FFC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8C98A3-4322-425C-8260-4319044AFBF1}">
      <dsp:nvSpPr>
        <dsp:cNvPr id="0" name=""/>
        <dsp:cNvSpPr/>
      </dsp:nvSpPr>
      <dsp:spPr>
        <a:xfrm>
          <a:off x="3928007" y="878902"/>
          <a:ext cx="1981980"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l" defTabSz="622300">
            <a:lnSpc>
              <a:spcPct val="90000"/>
            </a:lnSpc>
            <a:spcBef>
              <a:spcPct val="0"/>
            </a:spcBef>
            <a:spcAft>
              <a:spcPct val="35000"/>
            </a:spcAft>
            <a:buNone/>
          </a:pPr>
          <a:r>
            <a:rPr lang="en-US" sz="1400" b="0" i="0" u="none" kern="1200" dirty="0"/>
            <a:t>During your presentation, the speaker notes are visible on your monitor, but aren't visible to the audience. </a:t>
          </a:r>
          <a:endParaRPr lang="en-US" sz="1400" kern="1200" dirty="0"/>
        </a:p>
      </dsp:txBody>
      <dsp:txXfrm>
        <a:off x="3928007" y="878902"/>
        <a:ext cx="1981980" cy="1287996"/>
      </dsp:txXfrm>
    </dsp:sp>
    <dsp:sp modelId="{52F3B4A2-8EDD-4B40-B5F3-A1CECB56D29F}">
      <dsp:nvSpPr>
        <dsp:cNvPr id="0" name=""/>
        <dsp:cNvSpPr/>
      </dsp:nvSpPr>
      <dsp:spPr>
        <a:xfrm>
          <a:off x="3928007" y="426363"/>
          <a:ext cx="1981980"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dirty="0"/>
            <a:t>Title</a:t>
          </a:r>
        </a:p>
      </dsp:txBody>
      <dsp:txXfrm>
        <a:off x="3928007" y="426363"/>
        <a:ext cx="1981980" cy="452539"/>
      </dsp:txXfrm>
    </dsp:sp>
    <dsp:sp modelId="{4A2B3FB7-F9B6-43D5-A931-C70A3750EA87}">
      <dsp:nvSpPr>
        <dsp:cNvPr id="0" name=""/>
        <dsp:cNvSpPr/>
      </dsp:nvSpPr>
      <dsp:spPr>
        <a:xfrm>
          <a:off x="3708785" y="878902"/>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83D4573F-3CB1-4541-8BEE-E8224A8ED015}">
      <dsp:nvSpPr>
        <dsp:cNvPr id="0" name=""/>
        <dsp:cNvSpPr/>
      </dsp:nvSpPr>
      <dsp:spPr>
        <a:xfrm>
          <a:off x="3669540" y="2126170"/>
          <a:ext cx="7891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813BC-956A-4F8C-B1AA-086730732ACF}">
      <dsp:nvSpPr>
        <dsp:cNvPr id="0" name=""/>
        <dsp:cNvSpPr/>
      </dsp:nvSpPr>
      <dsp:spPr>
        <a:xfrm rot="18900000">
          <a:off x="5324059" y="3550832"/>
          <a:ext cx="310026" cy="310026"/>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45FD9-45E6-4F2F-952E-B76E1E38EA48}">
      <dsp:nvSpPr>
        <dsp:cNvPr id="0" name=""/>
        <dsp:cNvSpPr/>
      </dsp:nvSpPr>
      <dsp:spPr>
        <a:xfrm>
          <a:off x="5358500" y="3585273"/>
          <a:ext cx="241144" cy="241144"/>
        </a:xfrm>
        <a:prstGeom prst="ellipse">
          <a:avLst/>
        </a:prstGeom>
        <a:solidFill>
          <a:srgbClr val="FFC00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75F9D6-BA19-40B6-8EBB-F8B5A1A5DB04}">
      <dsp:nvSpPr>
        <dsp:cNvPr id="0" name=""/>
        <dsp:cNvSpPr/>
      </dsp:nvSpPr>
      <dsp:spPr>
        <a:xfrm>
          <a:off x="5698294" y="2175669"/>
          <a:ext cx="1981980"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b" anchorCtr="0">
          <a:noAutofit/>
        </a:bodyPr>
        <a:lstStyle/>
        <a:p>
          <a:pPr marL="0" lvl="0" indent="0" algn="l" defTabSz="622300">
            <a:lnSpc>
              <a:spcPct val="90000"/>
            </a:lnSpc>
            <a:spcBef>
              <a:spcPct val="0"/>
            </a:spcBef>
            <a:spcAft>
              <a:spcPct val="35000"/>
            </a:spcAft>
            <a:buNone/>
          </a:pPr>
          <a:r>
            <a:rPr lang="en-US" sz="1400" b="0" i="0" u="none" kern="1200" dirty="0"/>
            <a:t>The Notes pane is a box that appears below each slide. Tap it to add notes. </a:t>
          </a:r>
          <a:endParaRPr lang="en-US" sz="1400" kern="1200" dirty="0"/>
        </a:p>
      </dsp:txBody>
      <dsp:txXfrm>
        <a:off x="5698294" y="2175669"/>
        <a:ext cx="1981980" cy="1287996"/>
      </dsp:txXfrm>
    </dsp:sp>
    <dsp:sp modelId="{7759EFD6-8D9B-407B-BFD2-E887C01621A3}">
      <dsp:nvSpPr>
        <dsp:cNvPr id="0" name=""/>
        <dsp:cNvSpPr/>
      </dsp:nvSpPr>
      <dsp:spPr>
        <a:xfrm>
          <a:off x="5698294" y="3463665"/>
          <a:ext cx="1981980"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dirty="0"/>
            <a:t>Title</a:t>
          </a:r>
        </a:p>
      </dsp:txBody>
      <dsp:txXfrm>
        <a:off x="5698294" y="3463665"/>
        <a:ext cx="1981980" cy="452539"/>
      </dsp:txXfrm>
    </dsp:sp>
    <dsp:sp modelId="{87D01122-9189-4BBF-B5EB-8A13E8CADCB7}">
      <dsp:nvSpPr>
        <dsp:cNvPr id="0" name=""/>
        <dsp:cNvSpPr/>
      </dsp:nvSpPr>
      <dsp:spPr>
        <a:xfrm>
          <a:off x="5479072" y="2175669"/>
          <a:ext cx="0" cy="1287996"/>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A4A288FA-2972-4660-B846-F0F60F21A8F3}">
      <dsp:nvSpPr>
        <dsp:cNvPr id="0" name=""/>
        <dsp:cNvSpPr/>
      </dsp:nvSpPr>
      <dsp:spPr>
        <a:xfrm>
          <a:off x="5439827" y="2134940"/>
          <a:ext cx="78919" cy="8145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B3C40-A8F3-42AD-ACAA-EFFE0F58231C}">
      <dsp:nvSpPr>
        <dsp:cNvPr id="0" name=""/>
        <dsp:cNvSpPr/>
      </dsp:nvSpPr>
      <dsp:spPr>
        <a:xfrm rot="8100000">
          <a:off x="8216861" y="2244740"/>
          <a:ext cx="38120" cy="38120"/>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D05BB-C8D3-4629-A36D-3F0D8E17237D}">
      <dsp:nvSpPr>
        <dsp:cNvPr id="0" name=""/>
        <dsp:cNvSpPr/>
      </dsp:nvSpPr>
      <dsp:spPr>
        <a:xfrm>
          <a:off x="8221096" y="2222442"/>
          <a:ext cx="29650" cy="82715"/>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7C66FE-A882-45CB-AA8B-D41CAAC87FCE}">
      <dsp:nvSpPr>
        <dsp:cNvPr id="0" name=""/>
        <dsp:cNvSpPr/>
      </dsp:nvSpPr>
      <dsp:spPr>
        <a:xfrm>
          <a:off x="8374234" y="-83852"/>
          <a:ext cx="209626" cy="4330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263" rIns="0" bIns="27263" numCol="1" spcCol="1270" anchor="t" anchorCtr="0">
          <a:noAutofit/>
        </a:bodyPr>
        <a:lstStyle/>
        <a:p>
          <a:pPr marL="0" lvl="0" indent="0" algn="l" defTabSz="622300">
            <a:lnSpc>
              <a:spcPct val="90000"/>
            </a:lnSpc>
            <a:spcBef>
              <a:spcPct val="0"/>
            </a:spcBef>
            <a:spcAft>
              <a:spcPct val="35000"/>
            </a:spcAft>
            <a:buNone/>
          </a:pPr>
          <a:r>
            <a:rPr lang="en-US" sz="1400" b="0" i="0" u="none" kern="1200" dirty="0"/>
            <a:t>If you don’t see the Notes pane or it is completely minimized, click Notes on the task bar across the bottom of the PowerPoint window.</a:t>
          </a:r>
          <a:endParaRPr lang="en-US" sz="1500" kern="1200" dirty="0"/>
        </a:p>
      </dsp:txBody>
      <dsp:txXfrm>
        <a:off x="8374234" y="-83852"/>
        <a:ext cx="209626" cy="4330023"/>
      </dsp:txXfrm>
    </dsp:sp>
    <dsp:sp modelId="{A3AC5A82-45CF-44A1-B41F-635DAC5A92BB}">
      <dsp:nvSpPr>
        <dsp:cNvPr id="0" name=""/>
        <dsp:cNvSpPr/>
      </dsp:nvSpPr>
      <dsp:spPr>
        <a:xfrm>
          <a:off x="8374234" y="450211"/>
          <a:ext cx="209626" cy="152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dirty="0"/>
            <a:t>Title</a:t>
          </a:r>
        </a:p>
      </dsp:txBody>
      <dsp:txXfrm>
        <a:off x="8374234" y="450211"/>
        <a:ext cx="209626" cy="1521359"/>
      </dsp:txXfrm>
    </dsp:sp>
    <dsp:sp modelId="{1513F0EC-F72E-4447-AE42-46AD1B95828E}">
      <dsp:nvSpPr>
        <dsp:cNvPr id="0" name=""/>
        <dsp:cNvSpPr/>
      </dsp:nvSpPr>
      <dsp:spPr>
        <a:xfrm>
          <a:off x="8253577" y="-83852"/>
          <a:ext cx="0" cy="4330023"/>
        </a:xfrm>
        <a:prstGeom prst="line">
          <a:avLst/>
        </a:prstGeom>
        <a:noFill/>
        <a:ln w="9525" cap="flat" cmpd="sng" algn="ctr">
          <a:solidFill>
            <a:schemeClr val="accent2">
              <a:lumMod val="50000"/>
            </a:schemeClr>
          </a:solidFill>
          <a:prstDash val="dash"/>
          <a:miter lim="800000"/>
        </a:ln>
        <a:effectLst/>
      </dsp:spPr>
      <dsp:style>
        <a:lnRef idx="1">
          <a:scrgbClr r="0" g="0" b="0"/>
        </a:lnRef>
        <a:fillRef idx="0">
          <a:scrgbClr r="0" g="0" b="0"/>
        </a:fillRef>
        <a:effectRef idx="0">
          <a:scrgbClr r="0" g="0" b="0"/>
        </a:effectRef>
        <a:fontRef idx="minor"/>
      </dsp:style>
    </dsp:sp>
    <dsp:sp modelId="{E5A60AEB-AC99-48F9-A630-D706383CE830}">
      <dsp:nvSpPr>
        <dsp:cNvPr id="0" name=""/>
        <dsp:cNvSpPr/>
      </dsp:nvSpPr>
      <dsp:spPr>
        <a:xfrm>
          <a:off x="8249404" y="2588234"/>
          <a:ext cx="8347" cy="27384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2">
  <dgm:title val="Drop Pin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L1TextContainer">
                <dgm:alg type="sp"/>
                <dgm:shape xmlns:r="http://schemas.openxmlformats.org/officeDocument/2006/relationships" type="ellipse" r:blip="" zOrderOff="10">
                  <dgm:adjLst/>
                </dgm:shape>
                <dgm:presOf/>
                <dgm:constrLst/>
              </dgm:layoutNode>
              <dgm:layoutNode name="DropPinPlaceHolder1" moveWith="L1TextContainer">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1">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1" styleLbl="sibTrans1D1" moveWith="L1TextContainer">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L1TextContainer">
                <dgm:alg type="sp"/>
                <dgm:shape xmlns:r="http://schemas.openxmlformats.org/officeDocument/2006/relationships" type="ellipse" r:blip="" zOrderOff="10">
                  <dgm:adjLst/>
                </dgm:shape>
                <dgm:presOf/>
                <dgm:constrLst/>
              </dgm:layoutNode>
              <dgm:layoutNode name="DropPinPlaceHolder" moveWith="L1TextContain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 styleLbl="sibTrans1D1" moveWith="L1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03B5A-21DF-4BBB-8059-B6B192FC641E}" type="datetimeFigureOut">
              <a:rPr lang="en-US" smtClean="0"/>
              <a:t>11/6/2023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EF503-E31C-4FCE-86D9-0C61A5CBE283}" type="slidenum">
              <a:rPr lang="en-US" smtClean="0"/>
              <a:t>‹#›</a:t>
            </a:fld>
            <a:endParaRPr lang="en-US"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anchor="t"/>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a:normAutofit/>
          </a:bodyPr>
          <a:lstStyle>
            <a:lvl1pPr marL="0" indent="0">
              <a:buNone/>
              <a:defRPr sz="2400"/>
            </a:lvl1pPr>
            <a:lvl2pPr>
              <a:buNone/>
              <a:defRPr sz="1600"/>
            </a:lvl2pPr>
            <a:lvl3pPr>
              <a:buNone/>
              <a:defRPr sz="1600"/>
            </a:lvl3pPr>
            <a:lvl4pPr>
              <a:buNone/>
              <a:defRPr sz="1600"/>
            </a:lvl4pPr>
            <a:lvl5pPr>
              <a:buNone/>
              <a:defRPr sz="1600"/>
            </a:lvl5pPr>
          </a:lstStyle>
          <a:p>
            <a:pPr lvl="0"/>
            <a:r>
              <a:rPr lang="en-US" dirty="0"/>
              <a:t>Presentation Name</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dirty="0"/>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210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4495800"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4495800"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p:nvPr>
        </p:nvSpPr>
        <p:spPr>
          <a:xfrm>
            <a:off x="8151812"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4135C99B-A268-4617-89C4-8F3AA2AAA69A}"/>
              </a:ext>
            </a:extLst>
          </p:cNvPr>
          <p:cNvSpPr>
            <a:spLocks noGrp="1"/>
          </p:cNvSpPr>
          <p:nvPr>
            <p:ph sz="quarter" idx="14"/>
          </p:nvPr>
        </p:nvSpPr>
        <p:spPr>
          <a:xfrm>
            <a:off x="8151812"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dirty="0"/>
              <a:t>2/7/20XX</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7602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a:normAutofit/>
          </a:bodyPr>
          <a:lstStyle>
            <a:lvl1pPr>
              <a:defRPr sz="44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a:lstStyle/>
          <a:p>
            <a:r>
              <a:rPr lang="en-US"/>
              <a:t>Click icon to add picture</a:t>
            </a:r>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45971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685800"/>
            <a:ext cx="6238688" cy="1382233"/>
          </a:xfrm>
        </p:spPr>
        <p:txBody>
          <a:bodyPr>
            <a:normAutofit/>
          </a:bodyPr>
          <a:lstStyle>
            <a:lvl1pPr>
              <a:defRPr sz="4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p:nvPr>
        </p:nvSpPr>
        <p:spPr>
          <a:xfrm>
            <a:off x="0" y="-7444"/>
            <a:ext cx="4966447" cy="684639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p:nvPr>
        </p:nvSpPr>
        <p:spPr>
          <a:xfrm>
            <a:off x="5146158" y="2301949"/>
            <a:ext cx="6238687" cy="4022650"/>
          </a:xfrm>
        </p:spPr>
        <p:txBody>
          <a:bodyPr/>
          <a:lstStyle>
            <a:lvl1pP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870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r>
              <a:rPr lang="en-US" dirty="0"/>
              <a:t>2/7/20XX</a:t>
            </a:r>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499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r>
              <a:rPr lang="en-US" dirty="0"/>
              <a:t>2/7/20XX</a:t>
            </a:r>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28451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r>
              <a:rPr lang="en-US" dirty="0"/>
              <a:t>2/7/20XX</a:t>
            </a:r>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1136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dirty="0"/>
              <a:t>2/7/20XX</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2597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1857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675167"/>
            <a:ext cx="3761862" cy="3055078"/>
          </a:xfrm>
        </p:spPr>
        <p:txBody>
          <a:bodyPr anchor="t">
            <a:normAutofit/>
          </a:bodyPr>
          <a:lstStyle>
            <a:lvl1pPr>
              <a:defRPr sz="44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p:nvPr>
        </p:nvSpPr>
        <p:spPr>
          <a:xfrm>
            <a:off x="5167424" y="533400"/>
            <a:ext cx="3794512" cy="5797237"/>
          </a:xfrm>
        </p:spPr>
        <p:txBody>
          <a:bodyPr anchor="ct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p:nvPr>
        </p:nvSpPr>
        <p:spPr>
          <a:xfrm>
            <a:off x="9531096" y="0"/>
            <a:ext cx="2660904" cy="3429000"/>
          </a:xfrm>
          <a:solidFill>
            <a:schemeClr val="accent2"/>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p:nvPr>
        </p:nvSpPr>
        <p:spPr>
          <a:xfrm>
            <a:off x="9531096" y="3383280"/>
            <a:ext cx="2660904"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09985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a:normAutofit/>
          </a:bodyPr>
          <a:lstStyle>
            <a:lvl1pPr algn="l">
              <a:defRPr sz="4400"/>
            </a:lvl1pPr>
          </a:lstStyle>
          <a:p>
            <a:pPr algn="r"/>
            <a:r>
              <a:rPr lang="en-US"/>
              <a:t>Click to edit Master title style</a:t>
            </a:r>
            <a:endParaRPr lang="en-US"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943386"/>
          </a:xfrm>
        </p:spPr>
        <p:txBody>
          <a:bodyPr/>
          <a:lstStyle>
            <a:lvl1pPr>
              <a:buNone/>
              <a:defRPr/>
            </a:lvl1pPr>
          </a:lstStyle>
          <a:p>
            <a:pPr algn="r"/>
            <a:r>
              <a:rPr lang="en-US"/>
              <a:t>Click to edit Master subtitle style</a:t>
            </a:r>
            <a:endParaRPr lang="en-US"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16822"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0604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r>
              <a:rPr lang="en-US" dirty="0"/>
              <a:t>2/7/20XX</a:t>
            </a:r>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3919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r>
              <a:rPr lang="en-US" dirty="0"/>
              <a:t>2/7/20XX</a:t>
            </a:r>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005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a:normAutofit/>
          </a:bodyPr>
          <a:lstStyle>
            <a:lvl1pPr>
              <a:defRPr sz="4400"/>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anchor="ct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555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975816"/>
            <a:ext cx="2979897" cy="1264340"/>
          </a:xfrm>
        </p:spPr>
        <p:txBody>
          <a:bodyPr anchor="b">
            <a:normAutofit/>
          </a:bodyPr>
          <a:lstStyle>
            <a:lvl1pPr>
              <a:buNone/>
              <a:defRPr/>
            </a:lvl1pPr>
          </a:lstStyle>
          <a:p>
            <a:pPr algn="l"/>
            <a:r>
              <a:rPr lang="en-US" sz="1600"/>
              <a:t>Click to edit Master subtitle style</a:t>
            </a:r>
            <a:endParaRPr lang="en-US"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a:noAutofit/>
          </a:bodyPr>
          <a:lstStyle/>
          <a:p>
            <a:r>
              <a:rPr lang="en-US"/>
              <a:t>Click icon to add picture</a:t>
            </a:r>
            <a:endParaRPr lang="en-US" dirty="0"/>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a:noAutofit/>
          </a:bodyPr>
          <a:lstStyle/>
          <a:p>
            <a:r>
              <a:rPr lang="en-US"/>
              <a:t>Click icon to add picture</a:t>
            </a:r>
            <a:endParaRPr lang="en-US" dirty="0"/>
          </a:p>
        </p:txBody>
      </p:sp>
      <p:sp>
        <p:nvSpPr>
          <p:cNvPr id="5" name="Title 4">
            <a:extLst>
              <a:ext uri="{FF2B5EF4-FFF2-40B4-BE49-F238E27FC236}">
                <a16:creationId xmlns:a16="http://schemas.microsoft.com/office/drawing/2014/main" id="{9FEE8AE0-4188-4CB6-8BFB-70E163ED7FA5}"/>
              </a:ext>
            </a:extLst>
          </p:cNvPr>
          <p:cNvSpPr>
            <a:spLocks noGrp="1"/>
          </p:cNvSpPr>
          <p:nvPr>
            <p:ph type="title"/>
          </p:nvPr>
        </p:nvSpPr>
        <p:spPr>
          <a:xfrm>
            <a:off x="969264" y="2679192"/>
            <a:ext cx="4946904" cy="3273552"/>
          </a:xfr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4024312"/>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2649690"/>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dirty="0"/>
              <a:t>2/7/20XX</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anchor="t"/>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anchor="ctr">
            <a:normAutofit/>
          </a:bodyPr>
          <a:lstStyle/>
          <a:p>
            <a:pPr lv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26705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p:nvPr>
        </p:nvSpPr>
        <p:spPr>
          <a:xfrm>
            <a:off x="1143000" y="2350008"/>
            <a:ext cx="1965960" cy="1801368"/>
          </a:xfrm>
          <a:solidFill>
            <a:schemeClr val="accent2"/>
          </a:solidFill>
        </p:spPr>
        <p:txBody>
          <a:bodyPr/>
          <a:lstStyle/>
          <a:p>
            <a:r>
              <a:rPr lang="en-US"/>
              <a:t>Click icon to add picture</a:t>
            </a:r>
            <a:endParaRPr lang="en-US"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p:nvPr>
        </p:nvSpPr>
        <p:spPr>
          <a:xfrm>
            <a:off x="3784636" y="2350008"/>
            <a:ext cx="1965960" cy="1801368"/>
          </a:xfrm>
          <a:solidFill>
            <a:schemeClr val="accent2"/>
          </a:solidFill>
        </p:spPr>
        <p:txBody>
          <a:bodyPr/>
          <a:lstStyle/>
          <a:p>
            <a:r>
              <a:rPr lang="en-US"/>
              <a:t>Click icon to add picture</a:t>
            </a:r>
            <a:endParaRPr lang="en-US"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p:nvPr>
        </p:nvSpPr>
        <p:spPr>
          <a:xfrm>
            <a:off x="6437376" y="2350008"/>
            <a:ext cx="1965960" cy="1801368"/>
          </a:xfrm>
          <a:solidFill>
            <a:schemeClr val="accent2"/>
          </a:solidFill>
        </p:spPr>
        <p:txBody>
          <a:bodyPr/>
          <a:lstStyle/>
          <a:p>
            <a:r>
              <a:rPr lang="en-US"/>
              <a:t>Click icon to add picture</a:t>
            </a:r>
            <a:endParaRPr lang="en-US"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p:nvPr>
        </p:nvSpPr>
        <p:spPr>
          <a:xfrm>
            <a:off x="9089136" y="2350008"/>
            <a:ext cx="1965960" cy="1801368"/>
          </a:xfrm>
          <a:solidFill>
            <a:schemeClr val="accent2"/>
          </a:solidFill>
        </p:spPr>
        <p:txBody>
          <a:bodyPr/>
          <a:lstStyle/>
          <a:p>
            <a:r>
              <a:rPr lang="en-US"/>
              <a:t>Click icon to add picture</a:t>
            </a:r>
            <a:endParaRPr lang="en-US"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dirty="0"/>
              <a:t>2/7/20XX</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283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7621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r>
              <a:rPr lang="en-US" dirty="0"/>
              <a:t>2/7/20XX</a:t>
            </a:r>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dirty="0"/>
              <a:t>Sample Footer Text</a:t>
            </a: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79" r:id="rId7"/>
    <p:sldLayoutId id="2147483682" r:id="rId8"/>
    <p:sldLayoutId id="2147483687" r:id="rId9"/>
    <p:sldLayoutId id="2147483665" r:id="rId10"/>
    <p:sldLayoutId id="2147483683" r:id="rId11"/>
    <p:sldLayoutId id="2147483677" r:id="rId12"/>
    <p:sldLayoutId id="2147483678" r:id="rId13"/>
    <p:sldLayoutId id="2147483684" r:id="rId14"/>
    <p:sldLayoutId id="2147483661" r:id="rId15"/>
    <p:sldLayoutId id="2147483663" r:id="rId16"/>
    <p:sldLayoutId id="2147483664" r:id="rId17"/>
    <p:sldLayoutId id="2147483666" r:id="rId18"/>
    <p:sldLayoutId id="2147483667" r:id="rId19"/>
    <p:sldLayoutId id="2147483685" r:id="rId20"/>
    <p:sldLayoutId id="2147483668" r:id="rId21"/>
    <p:sldLayoutId id="2147483669" r:id="rId22"/>
  </p:sldLayoutIdLst>
  <p:hf hdr="0"/>
  <p:txStyles>
    <p:titleStyle>
      <a:lvl1pPr algn="l" defTabSz="914400" rtl="0" eaLnBrk="1" latinLnBrk="0" hangingPunct="1">
        <a:lnSpc>
          <a:spcPct val="90000"/>
        </a:lnSpc>
        <a:spcBef>
          <a:spcPct val="0"/>
        </a:spcBef>
        <a:buNone/>
        <a:defRPr sz="32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A low angle view of buildings in a city">
            <a:extLst>
              <a:ext uri="{FF2B5EF4-FFF2-40B4-BE49-F238E27FC236}">
                <a16:creationId xmlns:a16="http://schemas.microsoft.com/office/drawing/2014/main" id="{3CF2725B-8BAD-4651-8A3F-80E7338713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7" r="7"/>
          <a:stretch/>
        </p:blipFill>
        <p:spPr/>
      </p:pic>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490538" y="2869523"/>
            <a:ext cx="2941431" cy="1138399"/>
          </a:xfrm>
        </p:spPr>
        <p:txBody>
          <a:bodyPr>
            <a:normAutofit/>
          </a:bodyPr>
          <a:lstStyle/>
          <a:p>
            <a:r>
              <a:rPr lang="en-US" i="0" dirty="0">
                <a:solidFill>
                  <a:srgbClr val="FFC000"/>
                </a:solidFill>
                <a:latin typeface="Orbitron" panose="02000000000000000000" pitchFamily="2" charset="0"/>
              </a:rPr>
              <a:t>Solar proposal</a:t>
            </a:r>
          </a:p>
        </p:txBody>
      </p:sp>
      <p:sp>
        <p:nvSpPr>
          <p:cNvPr id="3" name="Subtitle 2">
            <a:extLst>
              <a:ext uri="{FF2B5EF4-FFF2-40B4-BE49-F238E27FC236}">
                <a16:creationId xmlns:a16="http://schemas.microsoft.com/office/drawing/2014/main" id="{0A140D27-0E15-4434-A8B8-FC32761449B0}"/>
              </a:ext>
            </a:extLst>
          </p:cNvPr>
          <p:cNvSpPr>
            <a:spLocks noGrp="1"/>
          </p:cNvSpPr>
          <p:nvPr>
            <p:ph type="body" sz="quarter" idx="14"/>
          </p:nvPr>
        </p:nvSpPr>
        <p:spPr>
          <a:xfrm>
            <a:off x="490538" y="4240213"/>
            <a:ext cx="4205030" cy="1801812"/>
          </a:xfrm>
        </p:spPr>
        <p:txBody>
          <a:bodyPr>
            <a:normAutofit lnSpcReduction="10000"/>
          </a:bodyPr>
          <a:lstStyle/>
          <a:p>
            <a:r>
              <a:rPr lang="en-US" dirty="0">
                <a:solidFill>
                  <a:srgbClr val="FFC000"/>
                </a:solidFill>
                <a:latin typeface="Arial" panose="020B0604020202020204" pitchFamily="34" charset="0"/>
                <a:cs typeface="Arial" panose="020B0604020202020204" pitchFamily="34" charset="0"/>
              </a:rPr>
              <a:t>Sergei</a:t>
            </a:r>
          </a:p>
          <a:p>
            <a:r>
              <a:rPr lang="en-US" dirty="0">
                <a:solidFill>
                  <a:srgbClr val="FFC000"/>
                </a:solidFill>
                <a:latin typeface="Arial" panose="020B0604020202020204" pitchFamily="34" charset="0"/>
                <a:cs typeface="Arial" panose="020B0604020202020204" pitchFamily="34" charset="0"/>
              </a:rPr>
              <a:t>2.8 kW panels / 5.5kW inverter</a:t>
            </a:r>
          </a:p>
          <a:p>
            <a:r>
              <a:rPr lang="en-US" dirty="0" err="1">
                <a:solidFill>
                  <a:srgbClr val="FFC000"/>
                </a:solidFill>
                <a:latin typeface="Arial" panose="020B0604020202020204" pitchFamily="34" charset="0"/>
                <a:cs typeface="Arial" panose="020B0604020202020204" pitchFamily="34" charset="0"/>
              </a:rPr>
              <a:t>Rawai</a:t>
            </a:r>
            <a:r>
              <a:rPr lang="en-US" dirty="0">
                <a:solidFill>
                  <a:srgbClr val="FFC000"/>
                </a:solidFill>
                <a:latin typeface="Arial" panose="020B0604020202020204" pitchFamily="34" charset="0"/>
                <a:cs typeface="Arial" panose="020B0604020202020204" pitchFamily="34" charset="0"/>
              </a:rPr>
              <a:t> installation</a:t>
            </a:r>
          </a:p>
        </p:txBody>
      </p:sp>
      <p:pic>
        <p:nvPicPr>
          <p:cNvPr id="8" name="Picture 7">
            <a:extLst>
              <a:ext uri="{FF2B5EF4-FFF2-40B4-BE49-F238E27FC236}">
                <a16:creationId xmlns:a16="http://schemas.microsoft.com/office/drawing/2014/main" id="{87E66EBE-A9F0-1F92-6424-BA1F03C13284}"/>
              </a:ext>
            </a:extLst>
          </p:cNvPr>
          <p:cNvPicPr>
            <a:picLocks noChangeAspect="1"/>
          </p:cNvPicPr>
          <p:nvPr/>
        </p:nvPicPr>
        <p:blipFill>
          <a:blip r:embed="rId3"/>
          <a:stretch>
            <a:fillRect/>
          </a:stretch>
        </p:blipFill>
        <p:spPr>
          <a:xfrm>
            <a:off x="490538" y="158525"/>
            <a:ext cx="2125199" cy="2300737"/>
          </a:xfrm>
          <a:prstGeom prst="rect">
            <a:avLst/>
          </a:prstGeom>
        </p:spPr>
      </p:pic>
    </p:spTree>
    <p:extLst>
      <p:ext uri="{BB962C8B-B14F-4D97-AF65-F5344CB8AC3E}">
        <p14:creationId xmlns:p14="http://schemas.microsoft.com/office/powerpoint/2010/main" val="17096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E37-3C95-4E35-8624-CC190CC12235}"/>
              </a:ext>
            </a:extLst>
          </p:cNvPr>
          <p:cNvSpPr>
            <a:spLocks noGrp="1"/>
          </p:cNvSpPr>
          <p:nvPr>
            <p:ph type="title"/>
          </p:nvPr>
        </p:nvSpPr>
        <p:spPr>
          <a:xfrm>
            <a:off x="680485" y="675167"/>
            <a:ext cx="3947120" cy="813822"/>
          </a:xfrm>
        </p:spPr>
        <p:txBody>
          <a:bodyPr/>
          <a:lstStyle/>
          <a:p>
            <a:r>
              <a:rPr lang="en-US" i="0" dirty="0">
                <a:latin typeface="Orbitron" panose="02000000000000000000" pitchFamily="2" charset="0"/>
              </a:rPr>
              <a:t>Contents</a:t>
            </a:r>
            <a:r>
              <a:rPr lang="en-US" dirty="0"/>
              <a:t>	</a:t>
            </a:r>
          </a:p>
        </p:txBody>
      </p:sp>
      <p:sp>
        <p:nvSpPr>
          <p:cNvPr id="3" name="Content Placeholder 2">
            <a:extLst>
              <a:ext uri="{FF2B5EF4-FFF2-40B4-BE49-F238E27FC236}">
                <a16:creationId xmlns:a16="http://schemas.microsoft.com/office/drawing/2014/main" id="{CF816715-277D-4042-B401-03CD007D7CDB}"/>
              </a:ext>
            </a:extLst>
          </p:cNvPr>
          <p:cNvSpPr>
            <a:spLocks noGrp="1"/>
          </p:cNvSpPr>
          <p:nvPr>
            <p:ph idx="1"/>
          </p:nvPr>
        </p:nvSpPr>
        <p:spPr>
          <a:xfrm>
            <a:off x="5027519" y="601641"/>
            <a:ext cx="4320367" cy="5797237"/>
          </a:xfrm>
          <a:solidFill>
            <a:schemeClr val="tx1"/>
          </a:solidFill>
        </p:spPr>
        <p:txBody>
          <a:bodyPr/>
          <a:lstStyle/>
          <a:p>
            <a:r>
              <a:rPr lang="en-US" dirty="0">
                <a:solidFill>
                  <a:srgbClr val="FFC000"/>
                </a:solidFill>
                <a:latin typeface="Arial" panose="020B0604020202020204" pitchFamily="34" charset="0"/>
                <a:cs typeface="Arial" panose="020B0604020202020204" pitchFamily="34" charset="0"/>
              </a:rPr>
              <a:t>P3 Design goals</a:t>
            </a:r>
          </a:p>
          <a:p>
            <a:r>
              <a:rPr lang="en-US" dirty="0">
                <a:solidFill>
                  <a:srgbClr val="FFC000"/>
                </a:solidFill>
                <a:latin typeface="Arial" panose="020B0604020202020204" pitchFamily="34" charset="0"/>
                <a:cs typeface="Arial" panose="020B0604020202020204" pitchFamily="34" charset="0"/>
              </a:rPr>
              <a:t>P4 Inverter options</a:t>
            </a:r>
          </a:p>
          <a:p>
            <a:r>
              <a:rPr lang="en-US" dirty="0">
                <a:solidFill>
                  <a:srgbClr val="FFC000"/>
                </a:solidFill>
                <a:latin typeface="Arial" panose="020B0604020202020204" pitchFamily="34" charset="0"/>
                <a:cs typeface="Arial" panose="020B0604020202020204" pitchFamily="34" charset="0"/>
              </a:rPr>
              <a:t>P5/6 Costs / returns Thalang</a:t>
            </a:r>
          </a:p>
          <a:p>
            <a:r>
              <a:rPr lang="en-US" dirty="0">
                <a:solidFill>
                  <a:srgbClr val="FFC000"/>
                </a:solidFill>
                <a:latin typeface="Arial" panose="020B0604020202020204" pitchFamily="34" charset="0"/>
                <a:cs typeface="Arial" panose="020B0604020202020204" pitchFamily="34" charset="0"/>
              </a:rPr>
              <a:t>P7 Recommendations</a:t>
            </a:r>
          </a:p>
        </p:txBody>
      </p:sp>
      <p:pic>
        <p:nvPicPr>
          <p:cNvPr id="7" name="Picture Placeholder 6" descr="View of city buildings over the water">
            <a:extLst>
              <a:ext uri="{FF2B5EF4-FFF2-40B4-BE49-F238E27FC236}">
                <a16:creationId xmlns:a16="http://schemas.microsoft.com/office/drawing/2014/main" id="{4C61771D-5836-4E5C-A19A-3F15641B879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8" b="8"/>
          <a:stretch/>
        </p:blipFill>
        <p:spPr/>
      </p:pic>
      <p:pic>
        <p:nvPicPr>
          <p:cNvPr id="9" name="Picture Placeholder 8" descr="Background Graphic with lights">
            <a:extLst>
              <a:ext uri="{FF2B5EF4-FFF2-40B4-BE49-F238E27FC236}">
                <a16:creationId xmlns:a16="http://schemas.microsoft.com/office/drawing/2014/main" id="{51C83C9C-B18C-4D14-8539-EBB0422AB0F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l="67" r="67"/>
          <a:stretch/>
        </p:blipFill>
        <p:spPr/>
      </p:pic>
      <p:sp>
        <p:nvSpPr>
          <p:cNvPr id="38" name="Date Placeholder 37">
            <a:extLst>
              <a:ext uri="{FF2B5EF4-FFF2-40B4-BE49-F238E27FC236}">
                <a16:creationId xmlns:a16="http://schemas.microsoft.com/office/drawing/2014/main" id="{4F07F2C9-B12E-4D08-B90F-5E6AA687A577}"/>
              </a:ext>
            </a:extLst>
          </p:cNvPr>
          <p:cNvSpPr>
            <a:spLocks noGrp="1"/>
          </p:cNvSpPr>
          <p:nvPr>
            <p:ph type="dt" sz="half" idx="10"/>
          </p:nvPr>
        </p:nvSpPr>
        <p:spPr/>
        <p:txBody>
          <a:bodyPr/>
          <a:lstStyle/>
          <a:p>
            <a:r>
              <a:rPr lang="en-US" dirty="0"/>
              <a:t>2/7/20XX</a:t>
            </a:r>
          </a:p>
        </p:txBody>
      </p:sp>
      <p:sp>
        <p:nvSpPr>
          <p:cNvPr id="37" name="Slide Number Placeholder 36">
            <a:extLst>
              <a:ext uri="{FF2B5EF4-FFF2-40B4-BE49-F238E27FC236}">
                <a16:creationId xmlns:a16="http://schemas.microsoft.com/office/drawing/2014/main" id="{D3141030-4F7D-4526-B0FC-1EA787D5BF2D}"/>
              </a:ext>
            </a:extLst>
          </p:cNvPr>
          <p:cNvSpPr>
            <a:spLocks noGrp="1"/>
          </p:cNvSpPr>
          <p:nvPr>
            <p:ph type="sldNum" sz="quarter" idx="12"/>
          </p:nvPr>
        </p:nvSpPr>
        <p:spPr/>
        <p:txBody>
          <a:bodyPr/>
          <a:lstStyle/>
          <a:p>
            <a:fld id="{312CC964-A50B-4C29-B4E4-2C30BB34CCF3}" type="slidenum">
              <a:rPr lang="en-US" smtClean="0"/>
              <a:pPr/>
              <a:t>2</a:t>
            </a:fld>
            <a:endParaRPr lang="en-US" dirty="0"/>
          </a:p>
        </p:txBody>
      </p:sp>
    </p:spTree>
    <p:extLst>
      <p:ext uri="{BB962C8B-B14F-4D97-AF65-F5344CB8AC3E}">
        <p14:creationId xmlns:p14="http://schemas.microsoft.com/office/powerpoint/2010/main" val="297629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a:xfrm>
            <a:off x="154429" y="-43060"/>
            <a:ext cx="5355265" cy="1625731"/>
          </a:xfrm>
        </p:spPr>
        <p:txBody>
          <a:bodyPr/>
          <a:lstStyle/>
          <a:p>
            <a:r>
              <a:rPr lang="en-US" i="0" dirty="0">
                <a:solidFill>
                  <a:srgbClr val="FFC000"/>
                </a:solidFill>
                <a:latin typeface="Orbitron" panose="02000000000000000000" pitchFamily="2" charset="0"/>
              </a:rPr>
              <a:t>Solar Design</a:t>
            </a:r>
          </a:p>
        </p:txBody>
      </p:sp>
      <p:sp>
        <p:nvSpPr>
          <p:cNvPr id="3" name="Content Placeholder 2">
            <a:extLst>
              <a:ext uri="{FF2B5EF4-FFF2-40B4-BE49-F238E27FC236}">
                <a16:creationId xmlns:a16="http://schemas.microsoft.com/office/drawing/2014/main" id="{AF5130D8-AD6A-4638-9059-326759848895}"/>
              </a:ext>
            </a:extLst>
          </p:cNvPr>
          <p:cNvSpPr>
            <a:spLocks noGrp="1"/>
          </p:cNvSpPr>
          <p:nvPr>
            <p:ph idx="1"/>
          </p:nvPr>
        </p:nvSpPr>
        <p:spPr>
          <a:xfrm>
            <a:off x="272809" y="1838963"/>
            <a:ext cx="4260553" cy="4328601"/>
          </a:xfrm>
        </p:spPr>
        <p:txBody>
          <a:bodyPr>
            <a:normAutofit lnSpcReduction="10000"/>
          </a:bodyPr>
          <a:lstStyle/>
          <a:p>
            <a:r>
              <a:rPr lang="en-US" dirty="0">
                <a:solidFill>
                  <a:srgbClr val="FFC000"/>
                </a:solidFill>
                <a:latin typeface="Arial" panose="020B0604020202020204" pitchFamily="34" charset="0"/>
                <a:cs typeface="Arial" panose="020B0604020202020204" pitchFamily="34" charset="0"/>
              </a:rPr>
              <a:t>Solar panels on flat roof</a:t>
            </a:r>
          </a:p>
          <a:p>
            <a:r>
              <a:rPr lang="en-US" dirty="0">
                <a:solidFill>
                  <a:srgbClr val="FFC000"/>
                </a:solidFill>
                <a:latin typeface="Arial" panose="020B0604020202020204" pitchFamily="34" charset="0"/>
                <a:cs typeface="Arial" panose="020B0604020202020204" pitchFamily="34" charset="0"/>
              </a:rPr>
              <a:t>Mount at East end to avoid shading from west raised roof</a:t>
            </a:r>
          </a:p>
          <a:p>
            <a:endParaRPr lang="en-US" dirty="0">
              <a:solidFill>
                <a:srgbClr val="FFC000"/>
              </a:solidFill>
              <a:latin typeface="Arial" panose="020B0604020202020204" pitchFamily="34" charset="0"/>
              <a:cs typeface="Arial" panose="020B0604020202020204" pitchFamily="34" charset="0"/>
            </a:endParaRPr>
          </a:p>
          <a:p>
            <a:r>
              <a:rPr lang="en-US" dirty="0">
                <a:solidFill>
                  <a:srgbClr val="FFC000"/>
                </a:solidFill>
                <a:latin typeface="Arial" panose="020B0604020202020204" pitchFamily="34" charset="0"/>
                <a:cs typeface="Arial" panose="020B0604020202020204" pitchFamily="34" charset="0"/>
              </a:rPr>
              <a:t>Inverter in car park next to distribution panel.</a:t>
            </a:r>
          </a:p>
          <a:p>
            <a:endParaRPr lang="en-US" dirty="0">
              <a:solidFill>
                <a:srgbClr val="FFC000"/>
              </a:solidFill>
              <a:latin typeface="Arial" panose="020B0604020202020204" pitchFamily="34" charset="0"/>
              <a:cs typeface="Arial" panose="020B0604020202020204" pitchFamily="34" charset="0"/>
            </a:endParaRPr>
          </a:p>
          <a:p>
            <a:r>
              <a:rPr lang="en-US" dirty="0">
                <a:solidFill>
                  <a:srgbClr val="FFC000"/>
                </a:solidFill>
                <a:latin typeface="Arial" panose="020B0604020202020204" pitchFamily="34" charset="0"/>
                <a:cs typeface="Arial" panose="020B0604020202020204" pitchFamily="34" charset="0"/>
              </a:rPr>
              <a:t>DC fuse, circuit breaker and surge protectors. AC breaker and power meter</a:t>
            </a:r>
          </a:p>
          <a:p>
            <a:endParaRPr lang="en-US" dirty="0">
              <a:solidFill>
                <a:srgbClr val="FFC000"/>
              </a:solidFill>
              <a:latin typeface="Arial" panose="020B0604020202020204" pitchFamily="34" charset="0"/>
              <a:cs typeface="Arial" panose="020B0604020202020204" pitchFamily="34" charset="0"/>
            </a:endParaRPr>
          </a:p>
          <a:p>
            <a:endParaRPr lang="en-US" dirty="0">
              <a:solidFill>
                <a:srgbClr val="FFC000"/>
              </a:solidFill>
              <a:latin typeface="Orbitron" panose="02000000000000000000" pitchFamily="2" charset="0"/>
            </a:endParaRPr>
          </a:p>
        </p:txBody>
      </p:sp>
      <p:sp>
        <p:nvSpPr>
          <p:cNvPr id="182" name="Footer Placeholder 181">
            <a:extLst>
              <a:ext uri="{FF2B5EF4-FFF2-40B4-BE49-F238E27FC236}">
                <a16:creationId xmlns:a16="http://schemas.microsoft.com/office/drawing/2014/main" id="{8BB1C063-9855-4E9A-936C-931C7C65E3C1}"/>
              </a:ext>
            </a:extLst>
          </p:cNvPr>
          <p:cNvSpPr>
            <a:spLocks noGrp="1"/>
          </p:cNvSpPr>
          <p:nvPr>
            <p:ph type="ftr" sz="quarter" idx="11"/>
          </p:nvPr>
        </p:nvSpPr>
        <p:spPr/>
        <p:txBody>
          <a:bodyPr/>
          <a:lstStyle/>
          <a:p>
            <a:endParaRPr lang="en-US" dirty="0"/>
          </a:p>
        </p:txBody>
      </p:sp>
      <p:sp>
        <p:nvSpPr>
          <p:cNvPr id="181" name="Date Placeholder 180">
            <a:extLst>
              <a:ext uri="{FF2B5EF4-FFF2-40B4-BE49-F238E27FC236}">
                <a16:creationId xmlns:a16="http://schemas.microsoft.com/office/drawing/2014/main" id="{374E17A0-656A-4A3F-B8F1-F9FF01F33E5C}"/>
              </a:ext>
            </a:extLst>
          </p:cNvPr>
          <p:cNvSpPr>
            <a:spLocks noGrp="1"/>
          </p:cNvSpPr>
          <p:nvPr>
            <p:ph type="dt" sz="half" idx="10"/>
          </p:nvPr>
        </p:nvSpPr>
        <p:spPr/>
        <p:txBody>
          <a:bodyPr/>
          <a:lstStyle/>
          <a:p>
            <a:r>
              <a:rPr lang="en-US" dirty="0"/>
              <a:t>17/7/2023</a:t>
            </a:r>
          </a:p>
        </p:txBody>
      </p:sp>
      <p:sp>
        <p:nvSpPr>
          <p:cNvPr id="183" name="Slide Number Placeholder 182">
            <a:extLst>
              <a:ext uri="{FF2B5EF4-FFF2-40B4-BE49-F238E27FC236}">
                <a16:creationId xmlns:a16="http://schemas.microsoft.com/office/drawing/2014/main" id="{29707739-DA1E-4E29-A977-FC44841FF2DF}"/>
              </a:ext>
            </a:extLst>
          </p:cNvPr>
          <p:cNvSpPr>
            <a:spLocks noGrp="1"/>
          </p:cNvSpPr>
          <p:nvPr>
            <p:ph type="sldNum" sz="quarter" idx="12"/>
          </p:nvPr>
        </p:nvSpPr>
        <p:spPr/>
        <p:txBody>
          <a:bodyPr/>
          <a:lstStyle/>
          <a:p>
            <a:fld id="{312CC964-A50B-4C29-B4E4-2C30BB34CCF3}" type="slidenum">
              <a:rPr lang="en-US" smtClean="0"/>
              <a:pPr/>
              <a:t>3</a:t>
            </a:fld>
            <a:endParaRPr lang="en-US" dirty="0"/>
          </a:p>
        </p:txBody>
      </p:sp>
      <p:pic>
        <p:nvPicPr>
          <p:cNvPr id="5" name="Picture 4">
            <a:extLst>
              <a:ext uri="{FF2B5EF4-FFF2-40B4-BE49-F238E27FC236}">
                <a16:creationId xmlns:a16="http://schemas.microsoft.com/office/drawing/2014/main" id="{5D8C2226-E26D-D061-54B0-73E11B6B4776}"/>
              </a:ext>
            </a:extLst>
          </p:cNvPr>
          <p:cNvPicPr>
            <a:picLocks noChangeAspect="1"/>
          </p:cNvPicPr>
          <p:nvPr/>
        </p:nvPicPr>
        <p:blipFill>
          <a:blip r:embed="rId2"/>
          <a:stretch>
            <a:fillRect/>
          </a:stretch>
        </p:blipFill>
        <p:spPr>
          <a:xfrm>
            <a:off x="5760412" y="221672"/>
            <a:ext cx="5461770" cy="4096328"/>
          </a:xfrm>
          <a:prstGeom prst="rect">
            <a:avLst/>
          </a:prstGeom>
        </p:spPr>
      </p:pic>
      <p:pic>
        <p:nvPicPr>
          <p:cNvPr id="8" name="Picture 7">
            <a:extLst>
              <a:ext uri="{FF2B5EF4-FFF2-40B4-BE49-F238E27FC236}">
                <a16:creationId xmlns:a16="http://schemas.microsoft.com/office/drawing/2014/main" id="{B7504019-78A9-A6EA-66B3-B14788FE54CD}"/>
              </a:ext>
            </a:extLst>
          </p:cNvPr>
          <p:cNvPicPr>
            <a:picLocks noChangeAspect="1"/>
          </p:cNvPicPr>
          <p:nvPr/>
        </p:nvPicPr>
        <p:blipFill>
          <a:blip r:embed="rId3"/>
          <a:stretch>
            <a:fillRect/>
          </a:stretch>
        </p:blipFill>
        <p:spPr>
          <a:xfrm>
            <a:off x="5760412" y="4265829"/>
            <a:ext cx="3330898" cy="2498174"/>
          </a:xfrm>
          <a:prstGeom prst="rect">
            <a:avLst/>
          </a:prstGeom>
        </p:spPr>
      </p:pic>
      <p:sp>
        <p:nvSpPr>
          <p:cNvPr id="9" name="Rectangle 8">
            <a:extLst>
              <a:ext uri="{FF2B5EF4-FFF2-40B4-BE49-F238E27FC236}">
                <a16:creationId xmlns:a16="http://schemas.microsoft.com/office/drawing/2014/main" id="{447313ED-36B1-43BB-B5B6-2E1FC53298D5}"/>
              </a:ext>
            </a:extLst>
          </p:cNvPr>
          <p:cNvSpPr/>
          <p:nvPr/>
        </p:nvSpPr>
        <p:spPr>
          <a:xfrm>
            <a:off x="7487220" y="908970"/>
            <a:ext cx="1850744" cy="64189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Solar array</a:t>
            </a:r>
          </a:p>
        </p:txBody>
      </p:sp>
      <p:sp>
        <p:nvSpPr>
          <p:cNvPr id="18" name="TextBox 17">
            <a:extLst>
              <a:ext uri="{FF2B5EF4-FFF2-40B4-BE49-F238E27FC236}">
                <a16:creationId xmlns:a16="http://schemas.microsoft.com/office/drawing/2014/main" id="{B60A8C0E-E605-A74D-8EC4-1F15E322A399}"/>
              </a:ext>
            </a:extLst>
          </p:cNvPr>
          <p:cNvSpPr txBox="1"/>
          <p:nvPr/>
        </p:nvSpPr>
        <p:spPr>
          <a:xfrm>
            <a:off x="7337102" y="1628252"/>
            <a:ext cx="1668353" cy="2031325"/>
          </a:xfrm>
          <a:prstGeom prst="rect">
            <a:avLst/>
          </a:prstGeom>
          <a:solidFill>
            <a:srgbClr val="FF0000"/>
          </a:solidFill>
        </p:spPr>
        <p:txBody>
          <a:bodyPr wrap="square" rtlCol="0">
            <a:spAutoFit/>
          </a:bodyPr>
          <a:lstStyle/>
          <a:p>
            <a:endParaRPr lang="en-US" dirty="0">
              <a:solidFill>
                <a:schemeClr val="bg1"/>
              </a:solidFill>
            </a:endParaRPr>
          </a:p>
          <a:p>
            <a:endParaRPr lang="en-US" dirty="0">
              <a:solidFill>
                <a:schemeClr val="bg1"/>
              </a:solidFill>
            </a:endParaRPr>
          </a:p>
          <a:p>
            <a:r>
              <a:rPr lang="en-US" dirty="0">
                <a:solidFill>
                  <a:schemeClr val="bg1"/>
                </a:solidFill>
              </a:rPr>
              <a:t>Shaded March to September</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cxnSp>
        <p:nvCxnSpPr>
          <p:cNvPr id="11" name="Straight Arrow Connector 10">
            <a:extLst>
              <a:ext uri="{FF2B5EF4-FFF2-40B4-BE49-F238E27FC236}">
                <a16:creationId xmlns:a16="http://schemas.microsoft.com/office/drawing/2014/main" id="{0DC5B175-1103-DBF2-A70D-365F3E690809}"/>
              </a:ext>
            </a:extLst>
          </p:cNvPr>
          <p:cNvCxnSpPr>
            <a:cxnSpLocks/>
          </p:cNvCxnSpPr>
          <p:nvPr/>
        </p:nvCxnSpPr>
        <p:spPr>
          <a:xfrm>
            <a:off x="8756073" y="1381777"/>
            <a:ext cx="0" cy="20472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5A988FE0-2A2B-85C2-F5C6-BCBB931FCBB3}"/>
              </a:ext>
            </a:extLst>
          </p:cNvPr>
          <p:cNvCxnSpPr>
            <a:cxnSpLocks/>
          </p:cNvCxnSpPr>
          <p:nvPr/>
        </p:nvCxnSpPr>
        <p:spPr>
          <a:xfrm>
            <a:off x="8756073" y="3429000"/>
            <a:ext cx="2493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90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2A4-0D40-4A0F-BB3B-3E1AE6C3BF9D}"/>
              </a:ext>
            </a:extLst>
          </p:cNvPr>
          <p:cNvSpPr>
            <a:spLocks noGrp="1"/>
          </p:cNvSpPr>
          <p:nvPr>
            <p:ph type="title"/>
          </p:nvPr>
        </p:nvSpPr>
        <p:spPr>
          <a:xfrm>
            <a:off x="774363" y="985209"/>
            <a:ext cx="2154430" cy="640391"/>
          </a:xfrm>
        </p:spPr>
        <p:txBody>
          <a:bodyPr>
            <a:normAutofit fontScale="90000"/>
          </a:bodyPr>
          <a:lstStyle/>
          <a:p>
            <a:r>
              <a:rPr lang="en-US" sz="3200" i="0" dirty="0">
                <a:solidFill>
                  <a:srgbClr val="FFC000"/>
                </a:solidFill>
                <a:latin typeface="Orbitron" panose="02000000000000000000" pitchFamily="2" charset="0"/>
              </a:rPr>
              <a:t>costs</a:t>
            </a:r>
            <a:br>
              <a:rPr lang="en-US" sz="3200" i="0" dirty="0">
                <a:solidFill>
                  <a:srgbClr val="FFC000"/>
                </a:solidFill>
                <a:latin typeface="Orbitron" panose="02000000000000000000" pitchFamily="2" charset="0"/>
              </a:rPr>
            </a:br>
            <a:endParaRPr lang="en-US" sz="3200" dirty="0"/>
          </a:p>
        </p:txBody>
      </p:sp>
      <p:sp>
        <p:nvSpPr>
          <p:cNvPr id="5" name="Date Placeholder 4">
            <a:extLst>
              <a:ext uri="{FF2B5EF4-FFF2-40B4-BE49-F238E27FC236}">
                <a16:creationId xmlns:a16="http://schemas.microsoft.com/office/drawing/2014/main" id="{434CEA1C-DE10-4AAF-865D-450C0AEE11DB}"/>
              </a:ext>
            </a:extLst>
          </p:cNvPr>
          <p:cNvSpPr>
            <a:spLocks noGrp="1"/>
          </p:cNvSpPr>
          <p:nvPr>
            <p:ph type="dt" sz="half" idx="10"/>
          </p:nvPr>
        </p:nvSpPr>
        <p:spPr/>
        <p:txBody>
          <a:bodyPr/>
          <a:lstStyle/>
          <a:p>
            <a:r>
              <a:rPr lang="en-US" dirty="0"/>
              <a:t>2/7/20XX</a:t>
            </a:r>
          </a:p>
        </p:txBody>
      </p:sp>
      <p:sp>
        <p:nvSpPr>
          <p:cNvPr id="7" name="Slide Number Placeholder 6">
            <a:extLst>
              <a:ext uri="{FF2B5EF4-FFF2-40B4-BE49-F238E27FC236}">
                <a16:creationId xmlns:a16="http://schemas.microsoft.com/office/drawing/2014/main" id="{2A40B6AB-E9B1-4B7E-BD4C-74C93ABF5CBC}"/>
              </a:ext>
            </a:extLst>
          </p:cNvPr>
          <p:cNvSpPr>
            <a:spLocks noGrp="1"/>
          </p:cNvSpPr>
          <p:nvPr>
            <p:ph type="sldNum" sz="quarter" idx="12"/>
          </p:nvPr>
        </p:nvSpPr>
        <p:spPr/>
        <p:txBody>
          <a:bodyPr/>
          <a:lstStyle/>
          <a:p>
            <a:fld id="{312CC964-A50B-4C29-B4E4-2C30BB34CCF3}" type="slidenum">
              <a:rPr lang="en-US" smtClean="0"/>
              <a:pPr/>
              <a:t>4</a:t>
            </a:fld>
            <a:endParaRPr lang="en-US" dirty="0"/>
          </a:p>
        </p:txBody>
      </p:sp>
      <p:pic>
        <p:nvPicPr>
          <p:cNvPr id="9" name="Picture 8">
            <a:extLst>
              <a:ext uri="{FF2B5EF4-FFF2-40B4-BE49-F238E27FC236}">
                <a16:creationId xmlns:a16="http://schemas.microsoft.com/office/drawing/2014/main" id="{3A19E1D7-96EB-9316-6B8D-1FC0CFC1B855}"/>
              </a:ext>
            </a:extLst>
          </p:cNvPr>
          <p:cNvPicPr>
            <a:picLocks noChangeAspect="1"/>
          </p:cNvPicPr>
          <p:nvPr/>
        </p:nvPicPr>
        <p:blipFill>
          <a:blip r:embed="rId2"/>
          <a:stretch>
            <a:fillRect/>
          </a:stretch>
        </p:blipFill>
        <p:spPr>
          <a:xfrm>
            <a:off x="3191676" y="218590"/>
            <a:ext cx="8147918" cy="6299852"/>
          </a:xfrm>
          <a:prstGeom prst="rect">
            <a:avLst/>
          </a:prstGeom>
        </p:spPr>
      </p:pic>
      <p:sp>
        <p:nvSpPr>
          <p:cNvPr id="10" name="TextBox 9">
            <a:extLst>
              <a:ext uri="{FF2B5EF4-FFF2-40B4-BE49-F238E27FC236}">
                <a16:creationId xmlns:a16="http://schemas.microsoft.com/office/drawing/2014/main" id="{03E82662-BC14-9789-341E-4305E61A1380}"/>
              </a:ext>
            </a:extLst>
          </p:cNvPr>
          <p:cNvSpPr txBox="1"/>
          <p:nvPr/>
        </p:nvSpPr>
        <p:spPr>
          <a:xfrm>
            <a:off x="845831" y="1625600"/>
            <a:ext cx="1976582" cy="1477328"/>
          </a:xfrm>
          <a:prstGeom prst="rect">
            <a:avLst/>
          </a:prstGeom>
          <a:noFill/>
        </p:spPr>
        <p:txBody>
          <a:bodyPr wrap="square" rtlCol="0">
            <a:spAutoFit/>
          </a:bodyPr>
          <a:lstStyle/>
          <a:p>
            <a:r>
              <a:rPr lang="en-US" dirty="0">
                <a:solidFill>
                  <a:srgbClr val="FFC000"/>
                </a:solidFill>
                <a:latin typeface="Orbitron" panose="02000000000000000000" pitchFamily="2" charset="0"/>
              </a:rPr>
              <a:t>Additional cable wiring for revised mounting location</a:t>
            </a:r>
          </a:p>
        </p:txBody>
      </p:sp>
    </p:spTree>
    <p:extLst>
      <p:ext uri="{BB962C8B-B14F-4D97-AF65-F5344CB8AC3E}">
        <p14:creationId xmlns:p14="http://schemas.microsoft.com/office/powerpoint/2010/main" val="269439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92A4-0D40-4A0F-BB3B-3E1AE6C3BF9D}"/>
              </a:ext>
            </a:extLst>
          </p:cNvPr>
          <p:cNvSpPr>
            <a:spLocks noGrp="1"/>
          </p:cNvSpPr>
          <p:nvPr>
            <p:ph type="title"/>
          </p:nvPr>
        </p:nvSpPr>
        <p:spPr>
          <a:xfrm>
            <a:off x="847436" y="101033"/>
            <a:ext cx="10934732" cy="1382156"/>
          </a:xfrm>
        </p:spPr>
        <p:txBody>
          <a:bodyPr>
            <a:normAutofit/>
          </a:bodyPr>
          <a:lstStyle/>
          <a:p>
            <a:r>
              <a:rPr lang="en-US" sz="3200" i="0" dirty="0">
                <a:solidFill>
                  <a:srgbClr val="FFC000"/>
                </a:solidFill>
                <a:latin typeface="Orbitron" panose="02000000000000000000" pitchFamily="2" charset="0"/>
              </a:rPr>
              <a:t>investment return</a:t>
            </a:r>
            <a:endParaRPr lang="en-US" sz="3200" dirty="0"/>
          </a:p>
        </p:txBody>
      </p:sp>
      <p:graphicFrame>
        <p:nvGraphicFramePr>
          <p:cNvPr id="39" name="Table 4">
            <a:extLst>
              <a:ext uri="{FF2B5EF4-FFF2-40B4-BE49-F238E27FC236}">
                <a16:creationId xmlns:a16="http://schemas.microsoft.com/office/drawing/2014/main" id="{828FCC7C-9CA7-4A08-B1B6-91B39D2A90C7}"/>
              </a:ext>
            </a:extLst>
          </p:cNvPr>
          <p:cNvGraphicFramePr>
            <a:graphicFrameLocks noGrp="1"/>
          </p:cNvGraphicFramePr>
          <p:nvPr>
            <p:ph idx="1"/>
            <p:extLst>
              <p:ext uri="{D42A27DB-BD31-4B8C-83A1-F6EECF244321}">
                <p14:modId xmlns:p14="http://schemas.microsoft.com/office/powerpoint/2010/main" val="530920099"/>
              </p:ext>
            </p:extLst>
          </p:nvPr>
        </p:nvGraphicFramePr>
        <p:xfrm>
          <a:off x="847436" y="1517484"/>
          <a:ext cx="9072941" cy="3823031"/>
        </p:xfrm>
        <a:graphic>
          <a:graphicData uri="http://schemas.openxmlformats.org/drawingml/2006/table">
            <a:tbl>
              <a:tblPr firstRow="1" bandRow="1">
                <a:tableStyleId>{5C22544A-7EE6-4342-B048-85BDC9FD1C3A}</a:tableStyleId>
              </a:tblPr>
              <a:tblGrid>
                <a:gridCol w="3259675">
                  <a:extLst>
                    <a:ext uri="{9D8B030D-6E8A-4147-A177-3AD203B41FA5}">
                      <a16:colId xmlns:a16="http://schemas.microsoft.com/office/drawing/2014/main" val="1196845939"/>
                    </a:ext>
                  </a:extLst>
                </a:gridCol>
                <a:gridCol w="4993757">
                  <a:extLst>
                    <a:ext uri="{9D8B030D-6E8A-4147-A177-3AD203B41FA5}">
                      <a16:colId xmlns:a16="http://schemas.microsoft.com/office/drawing/2014/main" val="1784600368"/>
                    </a:ext>
                  </a:extLst>
                </a:gridCol>
                <a:gridCol w="217986">
                  <a:extLst>
                    <a:ext uri="{9D8B030D-6E8A-4147-A177-3AD203B41FA5}">
                      <a16:colId xmlns:a16="http://schemas.microsoft.com/office/drawing/2014/main" val="3718183931"/>
                    </a:ext>
                  </a:extLst>
                </a:gridCol>
                <a:gridCol w="208280">
                  <a:extLst>
                    <a:ext uri="{9D8B030D-6E8A-4147-A177-3AD203B41FA5}">
                      <a16:colId xmlns:a16="http://schemas.microsoft.com/office/drawing/2014/main" val="2762101284"/>
                    </a:ext>
                  </a:extLst>
                </a:gridCol>
                <a:gridCol w="393243">
                  <a:extLst>
                    <a:ext uri="{9D8B030D-6E8A-4147-A177-3AD203B41FA5}">
                      <a16:colId xmlns:a16="http://schemas.microsoft.com/office/drawing/2014/main" val="3902984846"/>
                    </a:ext>
                  </a:extLst>
                </a:gridCol>
              </a:tblGrid>
              <a:tr h="886927">
                <a:tc>
                  <a:txBody>
                    <a:bodyPr/>
                    <a:lstStyle/>
                    <a:p>
                      <a:pPr algn="ctr"/>
                      <a:endParaRPr lang="en-US" dirty="0"/>
                    </a:p>
                  </a:txBody>
                  <a:tcPr anchor="ctr">
                    <a:lnB w="9525" cap="flat" cmpd="sng" algn="ctr">
                      <a:solidFill>
                        <a:schemeClr val="accent1"/>
                      </a:solidFill>
                      <a:prstDash val="solid"/>
                      <a:round/>
                      <a:headEnd type="none" w="med" len="med"/>
                      <a:tailEnd type="none" w="med" len="med"/>
                    </a:lnB>
                  </a:tcPr>
                </a:tc>
                <a:tc>
                  <a:txBody>
                    <a:bodyPr/>
                    <a:lstStyle/>
                    <a:p>
                      <a:pPr algn="ctr"/>
                      <a:endParaRPr lang="en-US" dirty="0"/>
                    </a:p>
                  </a:txBody>
                  <a:tcPr anchor="ctr">
                    <a:lnB w="9525" cap="flat" cmpd="sng" algn="ctr">
                      <a:solidFill>
                        <a:schemeClr val="accent1"/>
                      </a:solidFill>
                      <a:prstDash val="solid"/>
                      <a:round/>
                      <a:headEnd type="none" w="med" len="med"/>
                      <a:tailEnd type="none" w="med" len="med"/>
                    </a:lnB>
                  </a:tcPr>
                </a:tc>
                <a:tc>
                  <a:txBody>
                    <a:bodyPr/>
                    <a:lstStyle/>
                    <a:p>
                      <a:pPr algn="ctr"/>
                      <a:endParaRPr lang="en-US" dirty="0"/>
                    </a:p>
                  </a:txBody>
                  <a:tcPr anchor="ctr">
                    <a:lnB w="9525" cap="flat" cmpd="sng" algn="ctr">
                      <a:solidFill>
                        <a:schemeClr val="accent1"/>
                      </a:solidFill>
                      <a:prstDash val="solid"/>
                      <a:round/>
                      <a:headEnd type="none" w="med" len="med"/>
                      <a:tailEnd type="none" w="med" len="med"/>
                    </a:lnB>
                  </a:tcPr>
                </a:tc>
                <a:tc>
                  <a:txBody>
                    <a:bodyPr/>
                    <a:lstStyle/>
                    <a:p>
                      <a:pPr algn="ctr"/>
                      <a:endParaRPr lang="en-US" dirty="0"/>
                    </a:p>
                  </a:txBody>
                  <a:tcPr anchor="ctr">
                    <a:lnB w="9525" cap="flat" cmpd="sng" algn="ctr">
                      <a:solidFill>
                        <a:schemeClr val="accent1"/>
                      </a:solidFill>
                      <a:prstDash val="solid"/>
                      <a:round/>
                      <a:headEnd type="none" w="med" len="med"/>
                      <a:tailEnd type="none" w="med" len="med"/>
                    </a:lnB>
                  </a:tcPr>
                </a:tc>
                <a:tc>
                  <a:txBody>
                    <a:bodyPr/>
                    <a:lstStyle/>
                    <a:p>
                      <a:pPr algn="ctr"/>
                      <a:endParaRPr lang="en-US" dirty="0"/>
                    </a:p>
                  </a:txBody>
                  <a:tcPr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2306738"/>
                  </a:ext>
                </a:extLst>
              </a:tr>
              <a:tr h="734026">
                <a:tc>
                  <a:txBody>
                    <a:bodyPr/>
                    <a:lstStyle/>
                    <a:p>
                      <a:pPr algn="ctr"/>
                      <a:r>
                        <a:rPr lang="en-US" dirty="0"/>
                        <a:t>Cost</a:t>
                      </a:r>
                    </a:p>
                  </a:txBody>
                  <a:tcPr anchor="ctr">
                    <a:lnT w="9525" cap="flat" cmpd="sng" algn="ctr">
                      <a:solidFill>
                        <a:schemeClr val="accent1"/>
                      </a:solidFill>
                      <a:prstDash val="solid"/>
                      <a:round/>
                      <a:headEnd type="none" w="med" len="med"/>
                      <a:tailEnd type="none" w="med" len="med"/>
                    </a:lnT>
                  </a:tcPr>
                </a:tc>
                <a:tc>
                  <a:txBody>
                    <a:bodyPr/>
                    <a:lstStyle/>
                    <a:p>
                      <a:pPr algn="ctr"/>
                      <a:r>
                        <a:rPr lang="en-US" dirty="0"/>
                        <a:t>89544 ฿</a:t>
                      </a:r>
                    </a:p>
                  </a:txBody>
                  <a:tcPr anchor="ctr">
                    <a:lnT w="9525" cap="flat" cmpd="sng" algn="ctr">
                      <a:solidFill>
                        <a:schemeClr val="accent1"/>
                      </a:solidFill>
                      <a:prstDash val="solid"/>
                      <a:round/>
                      <a:headEnd type="none" w="med" len="med"/>
                      <a:tailEnd type="none" w="med" len="med"/>
                    </a:lnT>
                  </a:tcPr>
                </a:tc>
                <a:tc>
                  <a:txBody>
                    <a:bodyPr/>
                    <a:lstStyle/>
                    <a:p>
                      <a:pPr algn="ctr"/>
                      <a:endParaRPr lang="en-US" dirty="0"/>
                    </a:p>
                  </a:txBody>
                  <a:tcPr anchor="ctr">
                    <a:lnT w="9525" cap="flat" cmpd="sng" algn="ctr">
                      <a:solidFill>
                        <a:schemeClr val="accent1"/>
                      </a:solidFill>
                      <a:prstDash val="solid"/>
                      <a:round/>
                      <a:headEnd type="none" w="med" len="med"/>
                      <a:tailEnd type="none" w="med" len="med"/>
                    </a:lnT>
                  </a:tcPr>
                </a:tc>
                <a:tc>
                  <a:txBody>
                    <a:bodyPr/>
                    <a:lstStyle/>
                    <a:p>
                      <a:pPr algn="ctr"/>
                      <a:endParaRPr lang="en-US" dirty="0"/>
                    </a:p>
                  </a:txBody>
                  <a:tcPr anchor="ctr">
                    <a:lnT w="9525" cap="flat" cmpd="sng" algn="ctr">
                      <a:solidFill>
                        <a:schemeClr val="accent1"/>
                      </a:solidFill>
                      <a:prstDash val="solid"/>
                      <a:round/>
                      <a:headEnd type="none" w="med" len="med"/>
                      <a:tailEnd type="none" w="med" len="med"/>
                    </a:lnT>
                  </a:tcPr>
                </a:tc>
                <a:tc>
                  <a:txBody>
                    <a:bodyPr/>
                    <a:lstStyle/>
                    <a:p>
                      <a:pPr algn="ctr"/>
                      <a:endParaRPr lang="en-US" dirty="0"/>
                    </a:p>
                  </a:txBody>
                  <a:tcPr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007227135"/>
                  </a:ext>
                </a:extLst>
              </a:tr>
              <a:tr h="734026">
                <a:tc>
                  <a:txBody>
                    <a:bodyPr/>
                    <a:lstStyle/>
                    <a:p>
                      <a:pPr algn="ctr"/>
                      <a:r>
                        <a:rPr lang="en-US" dirty="0"/>
                        <a:t>Annual return</a:t>
                      </a:r>
                    </a:p>
                  </a:txBody>
                  <a:tcPr anchor="ctr"/>
                </a:tc>
                <a:tc>
                  <a:txBody>
                    <a:bodyPr/>
                    <a:lstStyle/>
                    <a:p>
                      <a:pPr algn="ctr"/>
                      <a:r>
                        <a:rPr lang="en-US" dirty="0"/>
                        <a:t>33,230 ฿</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871765496"/>
                  </a:ext>
                </a:extLst>
              </a:tr>
              <a:tr h="734026">
                <a:tc>
                  <a:txBody>
                    <a:bodyPr/>
                    <a:lstStyle/>
                    <a:p>
                      <a:pPr algn="ctr"/>
                      <a:r>
                        <a:rPr lang="en-US" dirty="0"/>
                        <a:t>ROI%</a:t>
                      </a:r>
                    </a:p>
                  </a:txBody>
                  <a:tcPr anchor="ctr"/>
                </a:tc>
                <a:tc>
                  <a:txBody>
                    <a:bodyPr/>
                    <a:lstStyle/>
                    <a:p>
                      <a:pPr algn="ctr"/>
                      <a:r>
                        <a:rPr lang="en-US" dirty="0"/>
                        <a:t>37.1%</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122287823"/>
                  </a:ext>
                </a:extLst>
              </a:tr>
              <a:tr h="734026">
                <a:tc>
                  <a:txBody>
                    <a:bodyPr/>
                    <a:lstStyle/>
                    <a:p>
                      <a:pPr algn="ctr"/>
                      <a:r>
                        <a:rPr lang="en-US" dirty="0"/>
                        <a:t>Payback (months)</a:t>
                      </a:r>
                    </a:p>
                  </a:txBody>
                  <a:tcPr anchor="ctr"/>
                </a:tc>
                <a:tc>
                  <a:txBody>
                    <a:bodyPr/>
                    <a:lstStyle/>
                    <a:p>
                      <a:pPr algn="ctr"/>
                      <a:r>
                        <a:rPr lang="en-US" dirty="0"/>
                        <a:t>32.3 Months</a:t>
                      </a:r>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465055832"/>
                  </a:ext>
                </a:extLst>
              </a:tr>
            </a:tbl>
          </a:graphicData>
        </a:graphic>
      </p:graphicFrame>
      <p:sp>
        <p:nvSpPr>
          <p:cNvPr id="5" name="Date Placeholder 4">
            <a:extLst>
              <a:ext uri="{FF2B5EF4-FFF2-40B4-BE49-F238E27FC236}">
                <a16:creationId xmlns:a16="http://schemas.microsoft.com/office/drawing/2014/main" id="{434CEA1C-DE10-4AAF-865D-450C0AEE11DB}"/>
              </a:ext>
            </a:extLst>
          </p:cNvPr>
          <p:cNvSpPr>
            <a:spLocks noGrp="1"/>
          </p:cNvSpPr>
          <p:nvPr>
            <p:ph type="dt" sz="half" idx="10"/>
          </p:nvPr>
        </p:nvSpPr>
        <p:spPr/>
        <p:txBody>
          <a:bodyPr/>
          <a:lstStyle/>
          <a:p>
            <a:r>
              <a:rPr lang="en-US" dirty="0"/>
              <a:t>2/7/20XX</a:t>
            </a:r>
          </a:p>
        </p:txBody>
      </p:sp>
      <p:sp>
        <p:nvSpPr>
          <p:cNvPr id="7" name="Slide Number Placeholder 6">
            <a:extLst>
              <a:ext uri="{FF2B5EF4-FFF2-40B4-BE49-F238E27FC236}">
                <a16:creationId xmlns:a16="http://schemas.microsoft.com/office/drawing/2014/main" id="{2A40B6AB-E9B1-4B7E-BD4C-74C93ABF5CBC}"/>
              </a:ext>
            </a:extLst>
          </p:cNvPr>
          <p:cNvSpPr>
            <a:spLocks noGrp="1"/>
          </p:cNvSpPr>
          <p:nvPr>
            <p:ph type="sldNum" sz="quarter" idx="12"/>
          </p:nvPr>
        </p:nvSpPr>
        <p:spPr/>
        <p:txBody>
          <a:bodyPr/>
          <a:lstStyle/>
          <a:p>
            <a:fld id="{312CC964-A50B-4C29-B4E4-2C30BB34CCF3}" type="slidenum">
              <a:rPr lang="en-US" smtClean="0"/>
              <a:pPr/>
              <a:t>5</a:t>
            </a:fld>
            <a:endParaRPr lang="en-US" dirty="0"/>
          </a:p>
        </p:txBody>
      </p:sp>
    </p:spTree>
    <p:extLst>
      <p:ext uri="{BB962C8B-B14F-4D97-AF65-F5344CB8AC3E}">
        <p14:creationId xmlns:p14="http://schemas.microsoft.com/office/powerpoint/2010/main" val="115961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Timeline Placeholder">
            <a:extLst>
              <a:ext uri="{FF2B5EF4-FFF2-40B4-BE49-F238E27FC236}">
                <a16:creationId xmlns:a16="http://schemas.microsoft.com/office/drawing/2014/main" id="{DA394158-22C9-4554-A3A2-3E1C175CE5D9}"/>
              </a:ext>
            </a:extLst>
          </p:cNvPr>
          <p:cNvGraphicFramePr>
            <a:graphicFrameLocks noGrp="1"/>
          </p:cNvGraphicFramePr>
          <p:nvPr>
            <p:ph idx="1"/>
            <p:extLst>
              <p:ext uri="{D42A27DB-BD31-4B8C-83A1-F6EECF244321}">
                <p14:modId xmlns:p14="http://schemas.microsoft.com/office/powerpoint/2010/main" val="3453762616"/>
              </p:ext>
            </p:extLst>
          </p:nvPr>
        </p:nvGraphicFramePr>
        <p:xfrm>
          <a:off x="838200" y="1825625"/>
          <a:ext cx="10693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A4EA378-49C7-4674-A713-6300B71864FD}"/>
              </a:ext>
            </a:extLst>
          </p:cNvPr>
          <p:cNvSpPr>
            <a:spLocks noGrp="1"/>
          </p:cNvSpPr>
          <p:nvPr>
            <p:ph type="title"/>
          </p:nvPr>
        </p:nvSpPr>
        <p:spPr/>
        <p:txBody>
          <a:bodyPr>
            <a:normAutofit/>
          </a:bodyPr>
          <a:lstStyle/>
          <a:p>
            <a:r>
              <a:rPr lang="en-US" sz="4000" i="0" u="sng" dirty="0">
                <a:solidFill>
                  <a:srgbClr val="FFC000"/>
                </a:solidFill>
                <a:latin typeface="Orbitron" panose="02000000000000000000" pitchFamily="2" charset="0"/>
              </a:rPr>
              <a:t>TIMELINE</a:t>
            </a:r>
          </a:p>
        </p:txBody>
      </p:sp>
      <p:sp>
        <p:nvSpPr>
          <p:cNvPr id="4" name="Footer Placeholder 3">
            <a:extLst>
              <a:ext uri="{FF2B5EF4-FFF2-40B4-BE49-F238E27FC236}">
                <a16:creationId xmlns:a16="http://schemas.microsoft.com/office/drawing/2014/main" id="{46B35970-86DF-4F11-9D76-FECED88366F0}"/>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1A4C12C2-5182-41CE-A07D-11992CF629EA}"/>
              </a:ext>
            </a:extLst>
          </p:cNvPr>
          <p:cNvSpPr>
            <a:spLocks noGrp="1"/>
          </p:cNvSpPr>
          <p:nvPr>
            <p:ph type="dt" sz="half" idx="10"/>
          </p:nvPr>
        </p:nvSpPr>
        <p:spPr/>
        <p:txBody>
          <a:bodyPr/>
          <a:lstStyle/>
          <a:p>
            <a:r>
              <a:rPr lang="en-US" dirty="0"/>
              <a:t>2/7/20XX</a:t>
            </a:r>
          </a:p>
        </p:txBody>
      </p:sp>
      <p:sp>
        <p:nvSpPr>
          <p:cNvPr id="6" name="Slide Number Placeholder 5">
            <a:extLst>
              <a:ext uri="{FF2B5EF4-FFF2-40B4-BE49-F238E27FC236}">
                <a16:creationId xmlns:a16="http://schemas.microsoft.com/office/drawing/2014/main" id="{90A3CABF-07C6-4D28-9459-B48AE520A290}"/>
              </a:ext>
            </a:extLst>
          </p:cNvPr>
          <p:cNvSpPr>
            <a:spLocks noGrp="1"/>
          </p:cNvSpPr>
          <p:nvPr>
            <p:ph type="sldNum" sz="quarter" idx="12"/>
          </p:nvPr>
        </p:nvSpPr>
        <p:spPr/>
        <p:txBody>
          <a:bodyPr/>
          <a:lstStyle/>
          <a:p>
            <a:fld id="{312CC964-A50B-4C29-B4E4-2C30BB34CCF3}" type="slidenum">
              <a:rPr lang="en-US" smtClean="0"/>
              <a:pPr/>
              <a:t>6</a:t>
            </a:fld>
            <a:endParaRPr lang="en-US" dirty="0"/>
          </a:p>
        </p:txBody>
      </p:sp>
      <p:sp>
        <p:nvSpPr>
          <p:cNvPr id="2" name="TextBox 1">
            <a:extLst>
              <a:ext uri="{FF2B5EF4-FFF2-40B4-BE49-F238E27FC236}">
                <a16:creationId xmlns:a16="http://schemas.microsoft.com/office/drawing/2014/main" id="{381A979A-C8AB-9811-5E6C-B06260346F5E}"/>
              </a:ext>
            </a:extLst>
          </p:cNvPr>
          <p:cNvSpPr txBox="1"/>
          <p:nvPr/>
        </p:nvSpPr>
        <p:spPr>
          <a:xfrm flipH="1">
            <a:off x="665411" y="2713383"/>
            <a:ext cx="955178" cy="307777"/>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Deposit</a:t>
            </a:r>
          </a:p>
        </p:txBody>
      </p:sp>
      <p:sp>
        <p:nvSpPr>
          <p:cNvPr id="8" name="TextBox 7">
            <a:extLst>
              <a:ext uri="{FF2B5EF4-FFF2-40B4-BE49-F238E27FC236}">
                <a16:creationId xmlns:a16="http://schemas.microsoft.com/office/drawing/2014/main" id="{4CCB57BC-E24C-B8FE-38F5-0CF38C47B6B7}"/>
              </a:ext>
            </a:extLst>
          </p:cNvPr>
          <p:cNvSpPr txBox="1"/>
          <p:nvPr/>
        </p:nvSpPr>
        <p:spPr>
          <a:xfrm flipH="1">
            <a:off x="1565394" y="4634665"/>
            <a:ext cx="1239589" cy="523220"/>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Stage</a:t>
            </a:r>
          </a:p>
          <a:p>
            <a:r>
              <a:rPr lang="en-US" sz="1400" dirty="0">
                <a:solidFill>
                  <a:srgbClr val="FFC000"/>
                </a:solidFill>
                <a:latin typeface="Arial" panose="020B0604020202020204" pitchFamily="34" charset="0"/>
                <a:cs typeface="Arial" panose="020B0604020202020204" pitchFamily="34" charset="0"/>
              </a:rPr>
              <a:t>equipment</a:t>
            </a:r>
          </a:p>
        </p:txBody>
      </p:sp>
      <p:sp>
        <p:nvSpPr>
          <p:cNvPr id="9" name="TextBox 8">
            <a:extLst>
              <a:ext uri="{FF2B5EF4-FFF2-40B4-BE49-F238E27FC236}">
                <a16:creationId xmlns:a16="http://schemas.microsoft.com/office/drawing/2014/main" id="{36E0B293-8669-4B33-84E9-59B8233BFE30}"/>
              </a:ext>
            </a:extLst>
          </p:cNvPr>
          <p:cNvSpPr txBox="1"/>
          <p:nvPr/>
        </p:nvSpPr>
        <p:spPr>
          <a:xfrm flipH="1">
            <a:off x="1143000" y="3965756"/>
            <a:ext cx="955178" cy="307777"/>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+1 days</a:t>
            </a:r>
          </a:p>
        </p:txBody>
      </p:sp>
      <p:sp>
        <p:nvSpPr>
          <p:cNvPr id="10" name="TextBox 9">
            <a:extLst>
              <a:ext uri="{FF2B5EF4-FFF2-40B4-BE49-F238E27FC236}">
                <a16:creationId xmlns:a16="http://schemas.microsoft.com/office/drawing/2014/main" id="{7BF71741-8680-A1C2-5AF2-338B7AD8D8B5}"/>
              </a:ext>
            </a:extLst>
          </p:cNvPr>
          <p:cNvSpPr txBox="1"/>
          <p:nvPr/>
        </p:nvSpPr>
        <p:spPr>
          <a:xfrm flipH="1">
            <a:off x="2197013" y="3965755"/>
            <a:ext cx="955178" cy="307777"/>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+1 days</a:t>
            </a:r>
          </a:p>
        </p:txBody>
      </p:sp>
      <p:sp>
        <p:nvSpPr>
          <p:cNvPr id="12" name="TextBox 11">
            <a:extLst>
              <a:ext uri="{FF2B5EF4-FFF2-40B4-BE49-F238E27FC236}">
                <a16:creationId xmlns:a16="http://schemas.microsoft.com/office/drawing/2014/main" id="{9D3AE80D-0C05-B3E9-A707-663360F18999}"/>
              </a:ext>
            </a:extLst>
          </p:cNvPr>
          <p:cNvSpPr txBox="1"/>
          <p:nvPr/>
        </p:nvSpPr>
        <p:spPr>
          <a:xfrm flipH="1">
            <a:off x="3620370" y="3021160"/>
            <a:ext cx="1239589" cy="738664"/>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Install mounts and panels</a:t>
            </a:r>
          </a:p>
        </p:txBody>
      </p:sp>
      <p:sp>
        <p:nvSpPr>
          <p:cNvPr id="14" name="TextBox 13">
            <a:extLst>
              <a:ext uri="{FF2B5EF4-FFF2-40B4-BE49-F238E27FC236}">
                <a16:creationId xmlns:a16="http://schemas.microsoft.com/office/drawing/2014/main" id="{68B68AC0-9B7D-ED62-B32E-82993EA93696}"/>
              </a:ext>
            </a:extLst>
          </p:cNvPr>
          <p:cNvSpPr txBox="1"/>
          <p:nvPr/>
        </p:nvSpPr>
        <p:spPr>
          <a:xfrm flipH="1">
            <a:off x="4025828" y="4001294"/>
            <a:ext cx="955178" cy="307777"/>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+1 days</a:t>
            </a:r>
          </a:p>
        </p:txBody>
      </p:sp>
      <p:sp>
        <p:nvSpPr>
          <p:cNvPr id="17" name="TextBox 16">
            <a:extLst>
              <a:ext uri="{FF2B5EF4-FFF2-40B4-BE49-F238E27FC236}">
                <a16:creationId xmlns:a16="http://schemas.microsoft.com/office/drawing/2014/main" id="{81D1FBA5-F6E7-DA68-D894-CF6947478F29}"/>
              </a:ext>
            </a:extLst>
          </p:cNvPr>
          <p:cNvSpPr txBox="1"/>
          <p:nvPr/>
        </p:nvSpPr>
        <p:spPr>
          <a:xfrm flipH="1">
            <a:off x="5076265" y="4437530"/>
            <a:ext cx="1239589" cy="738664"/>
          </a:xfrm>
          <a:prstGeom prst="rect">
            <a:avLst/>
          </a:prstGeom>
          <a:noFill/>
        </p:spPr>
        <p:txBody>
          <a:bodyPr wrap="square" rtlCol="0">
            <a:spAutoFit/>
          </a:bodyPr>
          <a:lstStyle/>
          <a:p>
            <a:r>
              <a:rPr lang="en-US" sz="1400" dirty="0">
                <a:solidFill>
                  <a:srgbClr val="FFC000"/>
                </a:solidFill>
                <a:latin typeface="Arial" panose="020B0604020202020204" pitchFamily="34" charset="0"/>
                <a:cs typeface="Arial" panose="020B0604020202020204" pitchFamily="34" charset="0"/>
              </a:rPr>
              <a:t>Install inverters and test</a:t>
            </a:r>
          </a:p>
        </p:txBody>
      </p:sp>
    </p:spTree>
    <p:extLst>
      <p:ext uri="{BB962C8B-B14F-4D97-AF65-F5344CB8AC3E}">
        <p14:creationId xmlns:p14="http://schemas.microsoft.com/office/powerpoint/2010/main" val="428044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E736-254A-4657-A88B-DE71C47DA880}"/>
              </a:ext>
            </a:extLst>
          </p:cNvPr>
          <p:cNvSpPr>
            <a:spLocks noGrp="1"/>
          </p:cNvSpPr>
          <p:nvPr>
            <p:ph type="title"/>
          </p:nvPr>
        </p:nvSpPr>
        <p:spPr/>
        <p:txBody>
          <a:bodyPr>
            <a:normAutofit/>
          </a:bodyPr>
          <a:lstStyle/>
          <a:p>
            <a:r>
              <a:rPr lang="en-US" sz="3600" i="0" u="sng" dirty="0">
                <a:solidFill>
                  <a:srgbClr val="FFC000"/>
                </a:solidFill>
                <a:latin typeface="Orbitron" panose="02000000000000000000" pitchFamily="2" charset="0"/>
              </a:rPr>
              <a:t>deposits</a:t>
            </a:r>
          </a:p>
        </p:txBody>
      </p:sp>
      <p:graphicFrame>
        <p:nvGraphicFramePr>
          <p:cNvPr id="16" name="Table 16">
            <a:extLst>
              <a:ext uri="{FF2B5EF4-FFF2-40B4-BE49-F238E27FC236}">
                <a16:creationId xmlns:a16="http://schemas.microsoft.com/office/drawing/2014/main" id="{2B3898C0-BCB3-77D8-16E4-5E690874CAEC}"/>
              </a:ext>
            </a:extLst>
          </p:cNvPr>
          <p:cNvGraphicFramePr>
            <a:graphicFrameLocks noGrp="1"/>
          </p:cNvGraphicFramePr>
          <p:nvPr>
            <p:ph sz="half" idx="2"/>
            <p:extLst>
              <p:ext uri="{D42A27DB-BD31-4B8C-83A1-F6EECF244321}">
                <p14:modId xmlns:p14="http://schemas.microsoft.com/office/powerpoint/2010/main" val="1534996643"/>
              </p:ext>
            </p:extLst>
          </p:nvPr>
        </p:nvGraphicFramePr>
        <p:xfrm>
          <a:off x="1893709" y="1507605"/>
          <a:ext cx="8069801" cy="4124550"/>
        </p:xfrm>
        <a:graphic>
          <a:graphicData uri="http://schemas.openxmlformats.org/drawingml/2006/table">
            <a:tbl>
              <a:tblPr firstRow="1" bandRow="1">
                <a:tableStyleId>{5C22544A-7EE6-4342-B048-85BDC9FD1C3A}</a:tableStyleId>
              </a:tblPr>
              <a:tblGrid>
                <a:gridCol w="2689934">
                  <a:extLst>
                    <a:ext uri="{9D8B030D-6E8A-4147-A177-3AD203B41FA5}">
                      <a16:colId xmlns:a16="http://schemas.microsoft.com/office/drawing/2014/main" val="191919348"/>
                    </a:ext>
                  </a:extLst>
                </a:gridCol>
                <a:gridCol w="3954103">
                  <a:extLst>
                    <a:ext uri="{9D8B030D-6E8A-4147-A177-3AD203B41FA5}">
                      <a16:colId xmlns:a16="http://schemas.microsoft.com/office/drawing/2014/main" val="3610425696"/>
                    </a:ext>
                  </a:extLst>
                </a:gridCol>
                <a:gridCol w="1425764">
                  <a:extLst>
                    <a:ext uri="{9D8B030D-6E8A-4147-A177-3AD203B41FA5}">
                      <a16:colId xmlns:a16="http://schemas.microsoft.com/office/drawing/2014/main" val="3060926618"/>
                    </a:ext>
                  </a:extLst>
                </a:gridCol>
              </a:tblGrid>
              <a:tr h="824910">
                <a:tc>
                  <a:txBody>
                    <a:bodyPr/>
                    <a:lstStyle/>
                    <a:p>
                      <a:pPr algn="r"/>
                      <a:endParaRPr lang="en-US" dirty="0">
                        <a:solidFill>
                          <a:srgbClr val="FFC000"/>
                        </a:solidFill>
                        <a:latin typeface="Arial" panose="020B0604020202020204" pitchFamily="34" charset="0"/>
                        <a:cs typeface="Arial" panose="020B0604020202020204" pitchFamily="34" charset="0"/>
                      </a:endParaRP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Milestone</a:t>
                      </a:r>
                    </a:p>
                  </a:txBody>
                  <a:tcPr>
                    <a:noFill/>
                  </a:tcPr>
                </a:tc>
                <a:tc>
                  <a:txBody>
                    <a:bodyPr/>
                    <a:lstStyle/>
                    <a:p>
                      <a:pPr algn="r"/>
                      <a:endParaRPr lang="en-US" dirty="0">
                        <a:solidFill>
                          <a:srgbClr val="FFC0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140392676"/>
                  </a:ext>
                </a:extLst>
              </a:tr>
              <a:tr h="824910">
                <a:tc>
                  <a:txBody>
                    <a:bodyPr/>
                    <a:lstStyle/>
                    <a:p>
                      <a:pPr algn="r"/>
                      <a:r>
                        <a:rPr lang="en-US" b="1" u="sng" dirty="0">
                          <a:solidFill>
                            <a:srgbClr val="FFC000"/>
                          </a:solidFill>
                          <a:latin typeface="Arial" panose="020B0604020202020204" pitchFamily="34" charset="0"/>
                          <a:cs typeface="Arial" panose="020B0604020202020204" pitchFamily="34" charset="0"/>
                        </a:rPr>
                        <a:t>First deposit</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Order panels/ inverters. Next day delivery</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45,000</a:t>
                      </a:r>
                    </a:p>
                  </a:txBody>
                  <a:tcPr>
                    <a:noFill/>
                  </a:tcPr>
                </a:tc>
                <a:extLst>
                  <a:ext uri="{0D108BD9-81ED-4DB2-BD59-A6C34878D82A}">
                    <a16:rowId xmlns:a16="http://schemas.microsoft.com/office/drawing/2014/main" val="2088290071"/>
                  </a:ext>
                </a:extLst>
              </a:tr>
              <a:tr h="824910">
                <a:tc>
                  <a:txBody>
                    <a:bodyPr/>
                    <a:lstStyle/>
                    <a:p>
                      <a:pPr algn="r"/>
                      <a:endParaRPr lang="en-US" b="1" u="sng" dirty="0">
                        <a:solidFill>
                          <a:srgbClr val="FFC000"/>
                        </a:solidFill>
                        <a:latin typeface="Arial" panose="020B0604020202020204" pitchFamily="34" charset="0"/>
                        <a:cs typeface="Arial" panose="020B0604020202020204" pitchFamily="34" charset="0"/>
                      </a:endParaRPr>
                    </a:p>
                  </a:txBody>
                  <a:tcPr>
                    <a:noFill/>
                  </a:tcPr>
                </a:tc>
                <a:tc>
                  <a:txBody>
                    <a:bodyPr/>
                    <a:lstStyle/>
                    <a:p>
                      <a:pPr algn="r"/>
                      <a:endParaRPr lang="en-US" dirty="0">
                        <a:solidFill>
                          <a:srgbClr val="FFC000"/>
                        </a:solidFill>
                        <a:latin typeface="Arial" panose="020B0604020202020204" pitchFamily="34" charset="0"/>
                        <a:cs typeface="Arial" panose="020B0604020202020204" pitchFamily="34" charset="0"/>
                      </a:endParaRPr>
                    </a:p>
                  </a:txBody>
                  <a:tcPr>
                    <a:noFill/>
                  </a:tcPr>
                </a:tc>
                <a:tc>
                  <a:txBody>
                    <a:bodyPr/>
                    <a:lstStyle/>
                    <a:p>
                      <a:pPr algn="r"/>
                      <a:endParaRPr lang="en-US" dirty="0">
                        <a:solidFill>
                          <a:srgbClr val="FFC0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4926890"/>
                  </a:ext>
                </a:extLst>
              </a:tr>
              <a:tr h="824910">
                <a:tc>
                  <a:txBody>
                    <a:bodyPr/>
                    <a:lstStyle/>
                    <a:p>
                      <a:pPr algn="r"/>
                      <a:r>
                        <a:rPr lang="en-US" b="1" u="sng" dirty="0">
                          <a:solidFill>
                            <a:srgbClr val="FFC000"/>
                          </a:solidFill>
                          <a:latin typeface="Arial" panose="020B0604020202020204" pitchFamily="34" charset="0"/>
                          <a:cs typeface="Arial" panose="020B0604020202020204" pitchFamily="34" charset="0"/>
                        </a:rPr>
                        <a:t>Final payment</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System finish</a:t>
                      </a: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44,544</a:t>
                      </a:r>
                    </a:p>
                  </a:txBody>
                  <a:tcPr>
                    <a:noFill/>
                  </a:tcPr>
                </a:tc>
                <a:extLst>
                  <a:ext uri="{0D108BD9-81ED-4DB2-BD59-A6C34878D82A}">
                    <a16:rowId xmlns:a16="http://schemas.microsoft.com/office/drawing/2014/main" val="3611277133"/>
                  </a:ext>
                </a:extLst>
              </a:tr>
              <a:tr h="824910">
                <a:tc>
                  <a:txBody>
                    <a:bodyPr/>
                    <a:lstStyle/>
                    <a:p>
                      <a:pPr algn="r"/>
                      <a:r>
                        <a:rPr lang="en-US" b="1" u="sng" dirty="0">
                          <a:solidFill>
                            <a:srgbClr val="FFC000"/>
                          </a:solidFill>
                          <a:latin typeface="Arial" panose="020B0604020202020204" pitchFamily="34" charset="0"/>
                          <a:cs typeface="Arial" panose="020B0604020202020204" pitchFamily="34" charset="0"/>
                        </a:rPr>
                        <a:t>Total payments </a:t>
                      </a:r>
                    </a:p>
                  </a:txBody>
                  <a:tcPr>
                    <a:noFill/>
                  </a:tcPr>
                </a:tc>
                <a:tc>
                  <a:txBody>
                    <a:bodyPr/>
                    <a:lstStyle/>
                    <a:p>
                      <a:pPr algn="r"/>
                      <a:endParaRPr lang="en-US" dirty="0">
                        <a:solidFill>
                          <a:srgbClr val="FFC000"/>
                        </a:solidFill>
                        <a:latin typeface="Arial" panose="020B0604020202020204" pitchFamily="34" charset="0"/>
                        <a:cs typeface="Arial" panose="020B0604020202020204" pitchFamily="34" charset="0"/>
                      </a:endParaRPr>
                    </a:p>
                  </a:txBody>
                  <a:tcPr>
                    <a:noFill/>
                  </a:tcPr>
                </a:tc>
                <a:tc>
                  <a:txBody>
                    <a:bodyPr/>
                    <a:lstStyle/>
                    <a:p>
                      <a:pPr algn="r"/>
                      <a:r>
                        <a:rPr lang="en-US" dirty="0">
                          <a:solidFill>
                            <a:srgbClr val="FFC000"/>
                          </a:solidFill>
                          <a:latin typeface="Arial" panose="020B0604020202020204" pitchFamily="34" charset="0"/>
                          <a:cs typeface="Arial" panose="020B0604020202020204" pitchFamily="34" charset="0"/>
                        </a:rPr>
                        <a:t>89544</a:t>
                      </a:r>
                    </a:p>
                  </a:txBody>
                  <a:tcPr>
                    <a:noFill/>
                  </a:tcPr>
                </a:tc>
                <a:extLst>
                  <a:ext uri="{0D108BD9-81ED-4DB2-BD59-A6C34878D82A}">
                    <a16:rowId xmlns:a16="http://schemas.microsoft.com/office/drawing/2014/main" val="4200995451"/>
                  </a:ext>
                </a:extLst>
              </a:tr>
            </a:tbl>
          </a:graphicData>
        </a:graphic>
      </p:graphicFrame>
      <p:sp>
        <p:nvSpPr>
          <p:cNvPr id="11" name="Date Placeholder 10">
            <a:extLst>
              <a:ext uri="{FF2B5EF4-FFF2-40B4-BE49-F238E27FC236}">
                <a16:creationId xmlns:a16="http://schemas.microsoft.com/office/drawing/2014/main" id="{196AD7FA-BD30-47CA-B1E9-5A3261C7892A}"/>
              </a:ext>
            </a:extLst>
          </p:cNvPr>
          <p:cNvSpPr>
            <a:spLocks noGrp="1"/>
          </p:cNvSpPr>
          <p:nvPr>
            <p:ph type="dt" sz="half" idx="10"/>
          </p:nvPr>
        </p:nvSpPr>
        <p:spPr/>
        <p:txBody>
          <a:bodyPr/>
          <a:lstStyle/>
          <a:p>
            <a:r>
              <a:rPr lang="en-US" dirty="0"/>
              <a:t>2/7/20XX</a:t>
            </a:r>
          </a:p>
        </p:txBody>
      </p:sp>
      <p:sp>
        <p:nvSpPr>
          <p:cNvPr id="13" name="Slide Number Placeholder 12">
            <a:extLst>
              <a:ext uri="{FF2B5EF4-FFF2-40B4-BE49-F238E27FC236}">
                <a16:creationId xmlns:a16="http://schemas.microsoft.com/office/drawing/2014/main" id="{BF6287AF-451B-4FEA-A984-C734DD46F5F2}"/>
              </a:ext>
            </a:extLst>
          </p:cNvPr>
          <p:cNvSpPr>
            <a:spLocks noGrp="1"/>
          </p:cNvSpPr>
          <p:nvPr>
            <p:ph type="sldNum" sz="quarter" idx="12"/>
          </p:nvPr>
        </p:nvSpPr>
        <p:spPr/>
        <p:txBody>
          <a:bodyPr/>
          <a:lstStyle/>
          <a:p>
            <a:fld id="{312CC964-A50B-4C29-B4E4-2C30BB34CCF3}" type="slidenum">
              <a:rPr lang="en-US" smtClean="0"/>
              <a:pPr/>
              <a:t>7</a:t>
            </a:fld>
            <a:endParaRPr lang="en-US" dirty="0"/>
          </a:p>
        </p:txBody>
      </p:sp>
    </p:spTree>
    <p:extLst>
      <p:ext uri="{BB962C8B-B14F-4D97-AF65-F5344CB8AC3E}">
        <p14:creationId xmlns:p14="http://schemas.microsoft.com/office/powerpoint/2010/main" val="408177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2718-615D-445E-861C-ADF040C4B2A4}"/>
              </a:ext>
            </a:extLst>
          </p:cNvPr>
          <p:cNvSpPr>
            <a:spLocks noGrp="1"/>
          </p:cNvSpPr>
          <p:nvPr>
            <p:ph type="title"/>
          </p:nvPr>
        </p:nvSpPr>
        <p:spPr/>
        <p:txBody>
          <a:bodyPr/>
          <a:lstStyle/>
          <a:p>
            <a:r>
              <a:rPr lang="en-US" i="0" dirty="0">
                <a:solidFill>
                  <a:srgbClr val="FFC000"/>
                </a:solidFill>
                <a:latin typeface="Orbitron" panose="02000000000000000000" pitchFamily="2" charset="0"/>
              </a:rPr>
              <a:t>Thank you</a:t>
            </a:r>
          </a:p>
        </p:txBody>
      </p:sp>
      <p:pic>
        <p:nvPicPr>
          <p:cNvPr id="6" name="Picture Placeholder 5" descr="A view of a bridge from below">
            <a:extLst>
              <a:ext uri="{FF2B5EF4-FFF2-40B4-BE49-F238E27FC236}">
                <a16:creationId xmlns:a16="http://schemas.microsoft.com/office/drawing/2014/main" id="{610B39E1-AAA7-4199-8B7C-D12DD364E6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6" r="6"/>
          <a:stretch/>
        </p:blipFill>
        <p:spPr/>
      </p:pic>
      <p:sp>
        <p:nvSpPr>
          <p:cNvPr id="35" name="Footer Placeholder 2">
            <a:extLst>
              <a:ext uri="{FF2B5EF4-FFF2-40B4-BE49-F238E27FC236}">
                <a16:creationId xmlns:a16="http://schemas.microsoft.com/office/drawing/2014/main" id="{B7DBC9F7-37C7-4A2D-ACBC-EBDA35886D84}"/>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Content Placeholder 2">
            <a:extLst>
              <a:ext uri="{FF2B5EF4-FFF2-40B4-BE49-F238E27FC236}">
                <a16:creationId xmlns:a16="http://schemas.microsoft.com/office/drawing/2014/main" id="{7137E6E0-B242-46D9-ABE6-B318CABC4509}"/>
              </a:ext>
            </a:extLst>
          </p:cNvPr>
          <p:cNvSpPr>
            <a:spLocks noGrp="1"/>
          </p:cNvSpPr>
          <p:nvPr>
            <p:ph idx="1"/>
          </p:nvPr>
        </p:nvSpPr>
        <p:spPr>
          <a:xfrm>
            <a:off x="5146158" y="2301949"/>
            <a:ext cx="6238687" cy="1819029"/>
          </a:xfrm>
        </p:spPr>
        <p:txBody>
          <a:bodyPr/>
          <a:lstStyle/>
          <a:p>
            <a:r>
              <a:rPr lang="en-US" dirty="0">
                <a:solidFill>
                  <a:srgbClr val="FFC000"/>
                </a:solidFill>
                <a:latin typeface="Arial" panose="020B0604020202020204" pitchFamily="34" charset="0"/>
                <a:cs typeface="Arial" panose="020B0604020202020204" pitchFamily="34" charset="0"/>
              </a:rPr>
              <a:t>Julian  0877221100</a:t>
            </a:r>
          </a:p>
          <a:p>
            <a:endParaRPr lang="en-US" dirty="0"/>
          </a:p>
          <a:p>
            <a:r>
              <a:rPr lang="en-US" dirty="0">
                <a:solidFill>
                  <a:srgbClr val="FFC000"/>
                </a:solidFill>
                <a:latin typeface="Arial" panose="020B0604020202020204" pitchFamily="34" charset="0"/>
                <a:cs typeface="Arial" panose="020B0604020202020204" pitchFamily="34" charset="0"/>
              </a:rPr>
              <a:t>Entropy Asia Co. Ltd</a:t>
            </a:r>
          </a:p>
        </p:txBody>
      </p:sp>
      <p:sp>
        <p:nvSpPr>
          <p:cNvPr id="7" name="Date Placeholder 6">
            <a:extLst>
              <a:ext uri="{FF2B5EF4-FFF2-40B4-BE49-F238E27FC236}">
                <a16:creationId xmlns:a16="http://schemas.microsoft.com/office/drawing/2014/main" id="{FF14FC5E-CD12-447F-80A6-B27D30095D2C}"/>
              </a:ext>
            </a:extLst>
          </p:cNvPr>
          <p:cNvSpPr>
            <a:spLocks noGrp="1"/>
          </p:cNvSpPr>
          <p:nvPr>
            <p:ph type="dt" sz="half" idx="10"/>
          </p:nvPr>
        </p:nvSpPr>
        <p:spPr/>
        <p:txBody>
          <a:bodyPr/>
          <a:lstStyle/>
          <a:p>
            <a:r>
              <a:rPr lang="en-US" dirty="0"/>
              <a:t>2/7/20XX</a:t>
            </a:r>
          </a:p>
        </p:txBody>
      </p:sp>
      <p:sp>
        <p:nvSpPr>
          <p:cNvPr id="9" name="Slide Number Placeholder 8">
            <a:extLst>
              <a:ext uri="{FF2B5EF4-FFF2-40B4-BE49-F238E27FC236}">
                <a16:creationId xmlns:a16="http://schemas.microsoft.com/office/drawing/2014/main" id="{219C547C-C2F1-493E-9B64-E089F9DBC6A3}"/>
              </a:ext>
            </a:extLst>
          </p:cNvPr>
          <p:cNvSpPr>
            <a:spLocks noGrp="1"/>
          </p:cNvSpPr>
          <p:nvPr>
            <p:ph type="sldNum" sz="quarter" idx="12"/>
          </p:nvPr>
        </p:nvSpPr>
        <p:spPr/>
        <p:txBody>
          <a:bodyPr/>
          <a:lstStyle/>
          <a:p>
            <a:fld id="{312CC964-A50B-4C29-B4E4-2C30BB34CCF3}" type="slidenum">
              <a:rPr lang="en-US" smtClean="0"/>
              <a:pPr/>
              <a:t>8</a:t>
            </a:fld>
            <a:endParaRPr lang="en-US" dirty="0"/>
          </a:p>
        </p:txBody>
      </p:sp>
      <p:pic>
        <p:nvPicPr>
          <p:cNvPr id="5" name="Picture 4">
            <a:extLst>
              <a:ext uri="{FF2B5EF4-FFF2-40B4-BE49-F238E27FC236}">
                <a16:creationId xmlns:a16="http://schemas.microsoft.com/office/drawing/2014/main" id="{FECD94EC-E5A6-6B43-C64A-501471126C49}"/>
              </a:ext>
            </a:extLst>
          </p:cNvPr>
          <p:cNvPicPr>
            <a:picLocks noChangeAspect="1"/>
          </p:cNvPicPr>
          <p:nvPr/>
        </p:nvPicPr>
        <p:blipFill>
          <a:blip r:embed="rId3"/>
          <a:stretch>
            <a:fillRect/>
          </a:stretch>
        </p:blipFill>
        <p:spPr>
          <a:xfrm>
            <a:off x="9983395" y="4466968"/>
            <a:ext cx="2208605" cy="2391032"/>
          </a:xfrm>
          <a:prstGeom prst="rect">
            <a:avLst/>
          </a:prstGeom>
        </p:spPr>
      </p:pic>
      <p:pic>
        <p:nvPicPr>
          <p:cNvPr id="10" name="Picture 9">
            <a:extLst>
              <a:ext uri="{FF2B5EF4-FFF2-40B4-BE49-F238E27FC236}">
                <a16:creationId xmlns:a16="http://schemas.microsoft.com/office/drawing/2014/main" id="{42F28FB1-09F4-B8B7-4F3B-079F586DE7E2}"/>
              </a:ext>
            </a:extLst>
          </p:cNvPr>
          <p:cNvPicPr>
            <a:picLocks noChangeAspect="1"/>
          </p:cNvPicPr>
          <p:nvPr/>
        </p:nvPicPr>
        <p:blipFill>
          <a:blip r:embed="rId4"/>
          <a:stretch>
            <a:fillRect/>
          </a:stretch>
        </p:blipFill>
        <p:spPr>
          <a:xfrm>
            <a:off x="5142692" y="4253778"/>
            <a:ext cx="3371114" cy="748871"/>
          </a:xfrm>
          <a:prstGeom prst="rect">
            <a:avLst/>
          </a:prstGeom>
        </p:spPr>
      </p:pic>
    </p:spTree>
    <p:extLst>
      <p:ext uri="{BB962C8B-B14F-4D97-AF65-F5344CB8AC3E}">
        <p14:creationId xmlns:p14="http://schemas.microsoft.com/office/powerpoint/2010/main" val="3043070934"/>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7C1F5B-A1D0-429A-8E7C-3E271353D1E0}">
  <ds:schemaRefs>
    <ds:schemaRef ds:uri="http://schemas.microsoft.com/sharepoint/v3/contenttype/forms"/>
  </ds:schemaRefs>
</ds:datastoreItem>
</file>

<file path=customXml/itemProps2.xml><?xml version="1.0" encoding="utf-8"?>
<ds:datastoreItem xmlns:ds="http://schemas.openxmlformats.org/officeDocument/2006/customXml" ds:itemID="{B15CABE4-909F-4611-A0E1-6E45080B3C9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AA1E8BDE-7A03-4563-82F6-53B214F89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1489</TotalTime>
  <Words>259</Words>
  <Application>Microsoft Office PowerPoint</Application>
  <PresentationFormat>Widescreen</PresentationFormat>
  <Paragraphs>80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Orbitron</vt:lpstr>
      <vt:lpstr>Univers Condensed Light</vt:lpstr>
      <vt:lpstr>Walbaum Display Light</vt:lpstr>
      <vt:lpstr>AngleLinesVTI</vt:lpstr>
      <vt:lpstr>Solar proposal</vt:lpstr>
      <vt:lpstr>Contents </vt:lpstr>
      <vt:lpstr>Solar Design</vt:lpstr>
      <vt:lpstr>costs </vt:lpstr>
      <vt:lpstr>investment return</vt:lpstr>
      <vt:lpstr>TIMELINE</vt:lpstr>
      <vt:lpstr>deposits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proposal</dc:title>
  <dc:creator>Entropy Airlines</dc:creator>
  <cp:lastModifiedBy>Entropy Airlines</cp:lastModifiedBy>
  <cp:revision>31</cp:revision>
  <dcterms:created xsi:type="dcterms:W3CDTF">2023-07-17T09:59:22Z</dcterms:created>
  <dcterms:modified xsi:type="dcterms:W3CDTF">2023-11-06T00:17:54Z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